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311" r:id="rId4"/>
    <p:sldId id="296" r:id="rId5"/>
    <p:sldId id="300" r:id="rId6"/>
    <p:sldId id="301" r:id="rId7"/>
    <p:sldId id="312" r:id="rId8"/>
    <p:sldId id="304" r:id="rId9"/>
    <p:sldId id="303" r:id="rId10"/>
    <p:sldId id="313" r:id="rId11"/>
    <p:sldId id="325" r:id="rId12"/>
    <p:sldId id="326" r:id="rId13"/>
    <p:sldId id="314" r:id="rId14"/>
    <p:sldId id="315" r:id="rId15"/>
    <p:sldId id="309" r:id="rId16"/>
    <p:sldId id="310" r:id="rId17"/>
    <p:sldId id="339" r:id="rId18"/>
    <p:sldId id="308" r:id="rId19"/>
    <p:sldId id="307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38" r:id="rId30"/>
    <p:sldId id="328" r:id="rId31"/>
    <p:sldId id="327" r:id="rId32"/>
    <p:sldId id="332" r:id="rId33"/>
    <p:sldId id="329" r:id="rId34"/>
    <p:sldId id="331" r:id="rId35"/>
    <p:sldId id="330" r:id="rId36"/>
    <p:sldId id="333" r:id="rId37"/>
    <p:sldId id="335" r:id="rId38"/>
    <p:sldId id="337" r:id="rId39"/>
    <p:sldId id="336" r:id="rId40"/>
    <p:sldId id="345" r:id="rId41"/>
    <p:sldId id="268" r:id="rId42"/>
    <p:sldId id="269" r:id="rId43"/>
    <p:sldId id="386" r:id="rId44"/>
    <p:sldId id="270" r:id="rId45"/>
    <p:sldId id="340" r:id="rId46"/>
    <p:sldId id="341" r:id="rId47"/>
    <p:sldId id="342" r:id="rId48"/>
    <p:sldId id="273" r:id="rId49"/>
    <p:sldId id="343" r:id="rId50"/>
    <p:sldId id="344" r:id="rId51"/>
    <p:sldId id="282" r:id="rId52"/>
    <p:sldId id="346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64" r:id="rId78"/>
    <p:sldId id="365" r:id="rId79"/>
    <p:sldId id="366" r:id="rId80"/>
    <p:sldId id="367" r:id="rId81"/>
    <p:sldId id="368" r:id="rId82"/>
    <p:sldId id="369" r:id="rId83"/>
    <p:sldId id="370" r:id="rId84"/>
    <p:sldId id="371" r:id="rId85"/>
    <p:sldId id="372" r:id="rId86"/>
    <p:sldId id="373" r:id="rId87"/>
    <p:sldId id="374" r:id="rId88"/>
    <p:sldId id="375" r:id="rId89"/>
    <p:sldId id="376" r:id="rId90"/>
    <p:sldId id="377" r:id="rId91"/>
    <p:sldId id="378" r:id="rId92"/>
    <p:sldId id="379" r:id="rId93"/>
    <p:sldId id="380" r:id="rId94"/>
    <p:sldId id="381" r:id="rId95"/>
    <p:sldId id="382" r:id="rId96"/>
    <p:sldId id="383" r:id="rId97"/>
    <p:sldId id="384" r:id="rId98"/>
    <p:sldId id="38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76" y="43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9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7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3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4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4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image" Target="../media/image30.png"/><Relationship Id="rId34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40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image" Target="../media/image1011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35.png"/><Relationship Id="rId36" Type="http://schemas.openxmlformats.org/officeDocument/2006/relationships/image" Target="../media/image41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23.png"/><Relationship Id="rId35" Type="http://schemas.openxmlformats.org/officeDocument/2006/relationships/image" Target="../media/image40.png"/><Relationship Id="rId8" Type="http://schemas.openxmlformats.org/officeDocument/2006/relationships/image" Target="../media/image17.png"/><Relationship Id="rId3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0.png"/><Relationship Id="rId21" Type="http://schemas.openxmlformats.org/officeDocument/2006/relationships/image" Target="../media/image260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3410.png"/><Relationship Id="rId50" Type="http://schemas.openxmlformats.org/officeDocument/2006/relationships/image" Target="../media/image61.png"/><Relationship Id="rId55" Type="http://schemas.openxmlformats.org/officeDocument/2006/relationships/image" Target="../media/image377.png"/><Relationship Id="rId63" Type="http://schemas.openxmlformats.org/officeDocument/2006/relationships/image" Target="../media/image68.png"/><Relationship Id="rId7" Type="http://schemas.openxmlformats.org/officeDocument/2006/relationships/image" Target="../media/image1210.png"/><Relationship Id="rId2" Type="http://schemas.openxmlformats.org/officeDocument/2006/relationships/image" Target="../media/image710.png"/><Relationship Id="rId16" Type="http://schemas.openxmlformats.org/officeDocument/2006/relationships/image" Target="../media/image210.png"/><Relationship Id="rId29" Type="http://schemas.openxmlformats.org/officeDocument/2006/relationships/image" Target="../media/image440.png"/><Relationship Id="rId11" Type="http://schemas.openxmlformats.org/officeDocument/2006/relationships/image" Target="../media/image160.png"/><Relationship Id="rId24" Type="http://schemas.openxmlformats.org/officeDocument/2006/relationships/image" Target="../media/image2912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3210.png"/><Relationship Id="rId53" Type="http://schemas.openxmlformats.org/officeDocument/2006/relationships/image" Target="../media/image64.png"/><Relationship Id="rId58" Type="http://schemas.openxmlformats.org/officeDocument/2006/relationships/image" Target="../media/image404.png"/><Relationship Id="rId66" Type="http://schemas.openxmlformats.org/officeDocument/2006/relationships/image" Target="../media/image71.png"/><Relationship Id="rId5" Type="http://schemas.openxmlformats.org/officeDocument/2006/relationships/image" Target="../media/image1010.png"/><Relationship Id="rId61" Type="http://schemas.openxmlformats.org/officeDocument/2006/relationships/image" Target="../media/image66.png"/><Relationship Id="rId19" Type="http://schemas.openxmlformats.org/officeDocument/2006/relationships/image" Target="../media/image240.png"/><Relationship Id="rId14" Type="http://schemas.openxmlformats.org/officeDocument/2006/relationships/image" Target="../media/image190.png"/><Relationship Id="rId22" Type="http://schemas.openxmlformats.org/officeDocument/2006/relationships/image" Target="../media/image270.png"/><Relationship Id="rId27" Type="http://schemas.openxmlformats.org/officeDocument/2006/relationships/image" Target="../media/image421.png"/><Relationship Id="rId30" Type="http://schemas.openxmlformats.org/officeDocument/2006/relationships/image" Target="../media/image450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350.png"/><Relationship Id="rId56" Type="http://schemas.openxmlformats.org/officeDocument/2006/relationships/image" Target="../media/image3812.png"/><Relationship Id="rId64" Type="http://schemas.openxmlformats.org/officeDocument/2006/relationships/image" Target="../media/image69.png"/><Relationship Id="rId8" Type="http://schemas.openxmlformats.org/officeDocument/2006/relationships/image" Target="../media/image1310.png"/><Relationship Id="rId51" Type="http://schemas.openxmlformats.org/officeDocument/2006/relationships/image" Target="../media/image62.png"/><Relationship Id="rId3" Type="http://schemas.openxmlformats.org/officeDocument/2006/relationships/image" Target="../media/image810.png"/><Relationship Id="rId12" Type="http://schemas.openxmlformats.org/officeDocument/2006/relationships/image" Target="../media/image1710.png"/><Relationship Id="rId17" Type="http://schemas.openxmlformats.org/officeDocument/2006/relationships/image" Target="../media/image220.png"/><Relationship Id="rId25" Type="http://schemas.openxmlformats.org/officeDocument/2006/relationships/image" Target="../media/image307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3310.png"/><Relationship Id="rId59" Type="http://schemas.openxmlformats.org/officeDocument/2006/relationships/image" Target="../media/image413.png"/><Relationship Id="rId20" Type="http://schemas.openxmlformats.org/officeDocument/2006/relationships/image" Target="../media/image250.png"/><Relationship Id="rId41" Type="http://schemas.openxmlformats.org/officeDocument/2006/relationships/image" Target="../media/image56.png"/><Relationship Id="rId54" Type="http://schemas.openxmlformats.org/officeDocument/2006/relationships/image" Target="../media/image3610.png"/><Relationship Id="rId6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5" Type="http://schemas.openxmlformats.org/officeDocument/2006/relationships/image" Target="../media/image201.png"/><Relationship Id="rId23" Type="http://schemas.openxmlformats.org/officeDocument/2006/relationships/image" Target="../media/image2810.png"/><Relationship Id="rId28" Type="http://schemas.openxmlformats.org/officeDocument/2006/relationships/image" Target="../media/image430.png"/><Relationship Id="rId36" Type="http://schemas.openxmlformats.org/officeDocument/2006/relationships/image" Target="../media/image51.png"/><Relationship Id="rId49" Type="http://schemas.openxmlformats.org/officeDocument/2006/relationships/image" Target="../media/image60.png"/><Relationship Id="rId57" Type="http://schemas.openxmlformats.org/officeDocument/2006/relationships/image" Target="../media/image3912.png"/><Relationship Id="rId10" Type="http://schemas.openxmlformats.org/officeDocument/2006/relationships/image" Target="../media/image1510.png"/><Relationship Id="rId31" Type="http://schemas.openxmlformats.org/officeDocument/2006/relationships/image" Target="../media/image460.png"/><Relationship Id="rId44" Type="http://schemas.openxmlformats.org/officeDocument/2006/relationships/image" Target="../media/image59.png"/><Relationship Id="rId52" Type="http://schemas.openxmlformats.org/officeDocument/2006/relationships/image" Target="../media/image63.png"/><Relationship Id="rId60" Type="http://schemas.openxmlformats.org/officeDocument/2006/relationships/image" Target="../media/image65.png"/><Relationship Id="rId65" Type="http://schemas.openxmlformats.org/officeDocument/2006/relationships/image" Target="../media/image70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Relationship Id="rId13" Type="http://schemas.openxmlformats.org/officeDocument/2006/relationships/image" Target="../media/image182.png"/><Relationship Id="rId18" Type="http://schemas.openxmlformats.org/officeDocument/2006/relationships/image" Target="../media/image230.png"/><Relationship Id="rId39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0.png"/><Relationship Id="rId21" Type="http://schemas.openxmlformats.org/officeDocument/2006/relationships/image" Target="../media/image260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47" Type="http://schemas.openxmlformats.org/officeDocument/2006/relationships/image" Target="../media/image350.png"/><Relationship Id="rId50" Type="http://schemas.openxmlformats.org/officeDocument/2006/relationships/image" Target="../media/image62.png"/><Relationship Id="rId55" Type="http://schemas.openxmlformats.org/officeDocument/2006/relationships/image" Target="../media/image3812.png"/><Relationship Id="rId63" Type="http://schemas.openxmlformats.org/officeDocument/2006/relationships/image" Target="../media/image68.png"/><Relationship Id="rId7" Type="http://schemas.openxmlformats.org/officeDocument/2006/relationships/image" Target="../media/image1210.png"/><Relationship Id="rId2" Type="http://schemas.openxmlformats.org/officeDocument/2006/relationships/image" Target="../media/image710.png"/><Relationship Id="rId16" Type="http://schemas.openxmlformats.org/officeDocument/2006/relationships/image" Target="../media/image210.png"/><Relationship Id="rId29" Type="http://schemas.openxmlformats.org/officeDocument/2006/relationships/image" Target="../media/image440.png"/><Relationship Id="rId11" Type="http://schemas.openxmlformats.org/officeDocument/2006/relationships/image" Target="../media/image160.png"/><Relationship Id="rId24" Type="http://schemas.openxmlformats.org/officeDocument/2006/relationships/image" Target="../media/image2912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3310.png"/><Relationship Id="rId53" Type="http://schemas.openxmlformats.org/officeDocument/2006/relationships/image" Target="../media/image3610.png"/><Relationship Id="rId58" Type="http://schemas.openxmlformats.org/officeDocument/2006/relationships/image" Target="../media/image74.png"/><Relationship Id="rId66" Type="http://schemas.openxmlformats.org/officeDocument/2006/relationships/image" Target="../media/image75.png"/><Relationship Id="rId5" Type="http://schemas.openxmlformats.org/officeDocument/2006/relationships/image" Target="../media/image1010.png"/><Relationship Id="rId61" Type="http://schemas.openxmlformats.org/officeDocument/2006/relationships/image" Target="../media/image66.png"/><Relationship Id="rId19" Type="http://schemas.openxmlformats.org/officeDocument/2006/relationships/image" Target="../media/image240.png"/><Relationship Id="rId14" Type="http://schemas.openxmlformats.org/officeDocument/2006/relationships/image" Target="../media/image190.png"/><Relationship Id="rId22" Type="http://schemas.openxmlformats.org/officeDocument/2006/relationships/image" Target="../media/image270.png"/><Relationship Id="rId27" Type="http://schemas.openxmlformats.org/officeDocument/2006/relationships/image" Target="../media/image421.png"/><Relationship Id="rId30" Type="http://schemas.openxmlformats.org/officeDocument/2006/relationships/image" Target="../media/image450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image" Target="../media/image60.png"/><Relationship Id="rId56" Type="http://schemas.openxmlformats.org/officeDocument/2006/relationships/image" Target="../media/image73.png"/><Relationship Id="rId64" Type="http://schemas.openxmlformats.org/officeDocument/2006/relationships/image" Target="../media/image69.png"/><Relationship Id="rId8" Type="http://schemas.openxmlformats.org/officeDocument/2006/relationships/image" Target="../media/image1310.png"/><Relationship Id="rId51" Type="http://schemas.openxmlformats.org/officeDocument/2006/relationships/image" Target="../media/image63.png"/><Relationship Id="rId3" Type="http://schemas.openxmlformats.org/officeDocument/2006/relationships/image" Target="../media/image810.png"/><Relationship Id="rId12" Type="http://schemas.openxmlformats.org/officeDocument/2006/relationships/image" Target="../media/image1710.png"/><Relationship Id="rId17" Type="http://schemas.openxmlformats.org/officeDocument/2006/relationships/image" Target="../media/image220.png"/><Relationship Id="rId25" Type="http://schemas.openxmlformats.org/officeDocument/2006/relationships/image" Target="../media/image307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3410.png"/><Relationship Id="rId59" Type="http://schemas.openxmlformats.org/officeDocument/2006/relationships/image" Target="../media/image413.png"/><Relationship Id="rId67" Type="http://schemas.openxmlformats.org/officeDocument/2006/relationships/image" Target="../media/image71.png"/><Relationship Id="rId20" Type="http://schemas.openxmlformats.org/officeDocument/2006/relationships/image" Target="../media/image72.png"/><Relationship Id="rId41" Type="http://schemas.openxmlformats.org/officeDocument/2006/relationships/image" Target="../media/image57.png"/><Relationship Id="rId54" Type="http://schemas.openxmlformats.org/officeDocument/2006/relationships/image" Target="../media/image377.png"/><Relationship Id="rId6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5" Type="http://schemas.openxmlformats.org/officeDocument/2006/relationships/image" Target="../media/image201.png"/><Relationship Id="rId23" Type="http://schemas.openxmlformats.org/officeDocument/2006/relationships/image" Target="../media/image2810.png"/><Relationship Id="rId28" Type="http://schemas.openxmlformats.org/officeDocument/2006/relationships/image" Target="../media/image430.png"/><Relationship Id="rId36" Type="http://schemas.openxmlformats.org/officeDocument/2006/relationships/image" Target="../media/image52.png"/><Relationship Id="rId49" Type="http://schemas.openxmlformats.org/officeDocument/2006/relationships/image" Target="../media/image61.png"/><Relationship Id="rId57" Type="http://schemas.openxmlformats.org/officeDocument/2006/relationships/image" Target="../media/image404.png"/><Relationship Id="rId10" Type="http://schemas.openxmlformats.org/officeDocument/2006/relationships/image" Target="../media/image1510.png"/><Relationship Id="rId31" Type="http://schemas.openxmlformats.org/officeDocument/2006/relationships/image" Target="../media/image47.png"/><Relationship Id="rId44" Type="http://schemas.openxmlformats.org/officeDocument/2006/relationships/image" Target="../media/image3210.png"/><Relationship Id="rId52" Type="http://schemas.openxmlformats.org/officeDocument/2006/relationships/image" Target="../media/image64.png"/><Relationship Id="rId60" Type="http://schemas.openxmlformats.org/officeDocument/2006/relationships/image" Target="../media/image65.png"/><Relationship Id="rId65" Type="http://schemas.openxmlformats.org/officeDocument/2006/relationships/image" Target="../media/image70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Relationship Id="rId13" Type="http://schemas.openxmlformats.org/officeDocument/2006/relationships/image" Target="../media/image182.png"/><Relationship Id="rId18" Type="http://schemas.openxmlformats.org/officeDocument/2006/relationships/image" Target="../media/image230.png"/><Relationship Id="rId39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0.png"/><Relationship Id="rId21" Type="http://schemas.openxmlformats.org/officeDocument/2006/relationships/image" Target="../media/image260.png"/><Relationship Id="rId34" Type="http://schemas.openxmlformats.org/officeDocument/2006/relationships/image" Target="../media/image49.png"/><Relationship Id="rId42" Type="http://schemas.openxmlformats.org/officeDocument/2006/relationships/image" Target="../media/image58.png"/><Relationship Id="rId47" Type="http://schemas.openxmlformats.org/officeDocument/2006/relationships/image" Target="../media/image350.png"/><Relationship Id="rId50" Type="http://schemas.openxmlformats.org/officeDocument/2006/relationships/image" Target="../media/image62.png"/><Relationship Id="rId55" Type="http://schemas.openxmlformats.org/officeDocument/2006/relationships/image" Target="../media/image3812.png"/><Relationship Id="rId63" Type="http://schemas.openxmlformats.org/officeDocument/2006/relationships/image" Target="../media/image68.png"/><Relationship Id="rId7" Type="http://schemas.openxmlformats.org/officeDocument/2006/relationships/image" Target="../media/image1210.png"/><Relationship Id="rId2" Type="http://schemas.openxmlformats.org/officeDocument/2006/relationships/image" Target="../media/image710.png"/><Relationship Id="rId16" Type="http://schemas.openxmlformats.org/officeDocument/2006/relationships/image" Target="../media/image210.png"/><Relationship Id="rId29" Type="http://schemas.openxmlformats.org/officeDocument/2006/relationships/image" Target="../media/image440.png"/><Relationship Id="rId11" Type="http://schemas.openxmlformats.org/officeDocument/2006/relationships/image" Target="../media/image160.png"/><Relationship Id="rId24" Type="http://schemas.openxmlformats.org/officeDocument/2006/relationships/image" Target="../media/image2912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6.png"/><Relationship Id="rId45" Type="http://schemas.openxmlformats.org/officeDocument/2006/relationships/image" Target="../media/image3310.png"/><Relationship Id="rId53" Type="http://schemas.openxmlformats.org/officeDocument/2006/relationships/image" Target="../media/image3610.png"/><Relationship Id="rId58" Type="http://schemas.openxmlformats.org/officeDocument/2006/relationships/image" Target="../media/image760.png"/><Relationship Id="rId66" Type="http://schemas.openxmlformats.org/officeDocument/2006/relationships/image" Target="../media/image77.png"/><Relationship Id="rId5" Type="http://schemas.openxmlformats.org/officeDocument/2006/relationships/image" Target="../media/image1010.png"/><Relationship Id="rId61" Type="http://schemas.openxmlformats.org/officeDocument/2006/relationships/image" Target="../media/image66.png"/><Relationship Id="rId19" Type="http://schemas.openxmlformats.org/officeDocument/2006/relationships/image" Target="../media/image240.png"/><Relationship Id="rId14" Type="http://schemas.openxmlformats.org/officeDocument/2006/relationships/image" Target="../media/image190.png"/><Relationship Id="rId22" Type="http://schemas.openxmlformats.org/officeDocument/2006/relationships/image" Target="../media/image270.png"/><Relationship Id="rId27" Type="http://schemas.openxmlformats.org/officeDocument/2006/relationships/image" Target="../media/image421.png"/><Relationship Id="rId30" Type="http://schemas.openxmlformats.org/officeDocument/2006/relationships/image" Target="../media/image450.png"/><Relationship Id="rId35" Type="http://schemas.openxmlformats.org/officeDocument/2006/relationships/image" Target="../media/image50.png"/><Relationship Id="rId43" Type="http://schemas.openxmlformats.org/officeDocument/2006/relationships/image" Target="../media/image59.png"/><Relationship Id="rId48" Type="http://schemas.openxmlformats.org/officeDocument/2006/relationships/image" Target="../media/image60.png"/><Relationship Id="rId56" Type="http://schemas.openxmlformats.org/officeDocument/2006/relationships/image" Target="../media/image3912.png"/><Relationship Id="rId64" Type="http://schemas.openxmlformats.org/officeDocument/2006/relationships/image" Target="../media/image69.png"/><Relationship Id="rId8" Type="http://schemas.openxmlformats.org/officeDocument/2006/relationships/image" Target="../media/image1310.png"/><Relationship Id="rId51" Type="http://schemas.openxmlformats.org/officeDocument/2006/relationships/image" Target="../media/image63.png"/><Relationship Id="rId3" Type="http://schemas.openxmlformats.org/officeDocument/2006/relationships/image" Target="../media/image810.png"/><Relationship Id="rId12" Type="http://schemas.openxmlformats.org/officeDocument/2006/relationships/image" Target="../media/image1710.png"/><Relationship Id="rId17" Type="http://schemas.openxmlformats.org/officeDocument/2006/relationships/image" Target="../media/image220.png"/><Relationship Id="rId25" Type="http://schemas.openxmlformats.org/officeDocument/2006/relationships/image" Target="../media/image307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3410.png"/><Relationship Id="rId59" Type="http://schemas.openxmlformats.org/officeDocument/2006/relationships/image" Target="../media/image413.png"/><Relationship Id="rId67" Type="http://schemas.openxmlformats.org/officeDocument/2006/relationships/image" Target="../media/image71.png"/><Relationship Id="rId20" Type="http://schemas.openxmlformats.org/officeDocument/2006/relationships/image" Target="../media/image250.png"/><Relationship Id="rId41" Type="http://schemas.openxmlformats.org/officeDocument/2006/relationships/image" Target="../media/image57.png"/><Relationship Id="rId54" Type="http://schemas.openxmlformats.org/officeDocument/2006/relationships/image" Target="../media/image377.png"/><Relationship Id="rId6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5" Type="http://schemas.openxmlformats.org/officeDocument/2006/relationships/image" Target="../media/image201.png"/><Relationship Id="rId23" Type="http://schemas.openxmlformats.org/officeDocument/2006/relationships/image" Target="../media/image2810.png"/><Relationship Id="rId28" Type="http://schemas.openxmlformats.org/officeDocument/2006/relationships/image" Target="../media/image430.png"/><Relationship Id="rId36" Type="http://schemas.openxmlformats.org/officeDocument/2006/relationships/image" Target="../media/image51.png"/><Relationship Id="rId49" Type="http://schemas.openxmlformats.org/officeDocument/2006/relationships/image" Target="../media/image61.png"/><Relationship Id="rId57" Type="http://schemas.openxmlformats.org/officeDocument/2006/relationships/image" Target="../media/image404.png"/><Relationship Id="rId10" Type="http://schemas.openxmlformats.org/officeDocument/2006/relationships/image" Target="../media/image1510.png"/><Relationship Id="rId31" Type="http://schemas.openxmlformats.org/officeDocument/2006/relationships/image" Target="../media/image460.png"/><Relationship Id="rId44" Type="http://schemas.openxmlformats.org/officeDocument/2006/relationships/image" Target="../media/image76.png"/><Relationship Id="rId52" Type="http://schemas.openxmlformats.org/officeDocument/2006/relationships/image" Target="../media/image64.png"/><Relationship Id="rId60" Type="http://schemas.openxmlformats.org/officeDocument/2006/relationships/image" Target="../media/image65.png"/><Relationship Id="rId65" Type="http://schemas.openxmlformats.org/officeDocument/2006/relationships/image" Target="../media/image70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Relationship Id="rId13" Type="http://schemas.openxmlformats.org/officeDocument/2006/relationships/image" Target="../media/image182.png"/><Relationship Id="rId18" Type="http://schemas.openxmlformats.org/officeDocument/2006/relationships/image" Target="../media/image230.png"/><Relationship Id="rId39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10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8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0.png"/><Relationship Id="rId18" Type="http://schemas.openxmlformats.org/officeDocument/2006/relationships/image" Target="../media/image1710.png"/><Relationship Id="rId26" Type="http://schemas.openxmlformats.org/officeDocument/2006/relationships/image" Target="../media/image250.png"/><Relationship Id="rId3" Type="http://schemas.openxmlformats.org/officeDocument/2006/relationships/image" Target="../media/image2.png"/><Relationship Id="rId21" Type="http://schemas.openxmlformats.org/officeDocument/2006/relationships/image" Target="../media/image201.png"/><Relationship Id="rId34" Type="http://schemas.openxmlformats.org/officeDocument/2006/relationships/image" Target="../media/image335.png"/><Relationship Id="rId7" Type="http://schemas.openxmlformats.org/officeDocument/2006/relationships/image" Target="../media/image6.png"/><Relationship Id="rId12" Type="http://schemas.openxmlformats.org/officeDocument/2006/relationships/image" Target="../media/image1114.png"/><Relationship Id="rId17" Type="http://schemas.openxmlformats.org/officeDocument/2006/relationships/image" Target="../media/image160.png"/><Relationship Id="rId25" Type="http://schemas.openxmlformats.org/officeDocument/2006/relationships/image" Target="../media/image240.png"/><Relationship Id="rId33" Type="http://schemas.openxmlformats.org/officeDocument/2006/relationships/image" Target="../media/image323.png"/><Relationship Id="rId2" Type="http://schemas.openxmlformats.org/officeDocument/2006/relationships/image" Target="../media/image161.png"/><Relationship Id="rId16" Type="http://schemas.openxmlformats.org/officeDocument/2006/relationships/image" Target="../media/image1510.png"/><Relationship Id="rId29" Type="http://schemas.openxmlformats.org/officeDocument/2006/relationships/image" Target="../media/image2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12.png"/><Relationship Id="rId24" Type="http://schemas.openxmlformats.org/officeDocument/2006/relationships/image" Target="../media/image230.png"/><Relationship Id="rId32" Type="http://schemas.openxmlformats.org/officeDocument/2006/relationships/image" Target="../media/image310.png"/><Relationship Id="rId5" Type="http://schemas.openxmlformats.org/officeDocument/2006/relationships/image" Target="../media/image4.png"/><Relationship Id="rId15" Type="http://schemas.openxmlformats.org/officeDocument/2006/relationships/image" Target="../media/image1410.png"/><Relationship Id="rId36" Type="http://schemas.openxmlformats.org/officeDocument/2006/relationships/image" Target="../media/image305.png"/><Relationship Id="rId23" Type="http://schemas.openxmlformats.org/officeDocument/2006/relationships/image" Target="../media/image220.png"/><Relationship Id="rId28" Type="http://schemas.openxmlformats.org/officeDocument/2006/relationships/image" Target="../media/image270.png"/><Relationship Id="rId10" Type="http://schemas.openxmlformats.org/officeDocument/2006/relationships/image" Target="../media/image911.png"/><Relationship Id="rId19" Type="http://schemas.openxmlformats.org/officeDocument/2006/relationships/image" Target="../media/image182.png"/><Relationship Id="rId31" Type="http://schemas.openxmlformats.org/officeDocument/2006/relationships/image" Target="../media/image307.png"/><Relationship Id="rId4" Type="http://schemas.openxmlformats.org/officeDocument/2006/relationships/image" Target="../media/image3.png"/><Relationship Id="rId9" Type="http://schemas.openxmlformats.org/officeDocument/2006/relationships/image" Target="../media/image814.png"/><Relationship Id="rId14" Type="http://schemas.openxmlformats.org/officeDocument/2006/relationships/image" Target="../media/image1310.png"/><Relationship Id="rId22" Type="http://schemas.openxmlformats.org/officeDocument/2006/relationships/image" Target="../media/image210.png"/><Relationship Id="rId27" Type="http://schemas.openxmlformats.org/officeDocument/2006/relationships/image" Target="../media/image260.png"/><Relationship Id="rId30" Type="http://schemas.openxmlformats.org/officeDocument/2006/relationships/image" Target="../media/image2912.png"/><Relationship Id="rId35" Type="http://schemas.openxmlformats.org/officeDocument/2006/relationships/image" Target="../media/image340.png"/><Relationship Id="rId8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13.png"/><Relationship Id="rId34" Type="http://schemas.openxmlformats.org/officeDocument/2006/relationships/image" Target="../media/image110.png"/><Relationship Id="rId141" Type="http://schemas.openxmlformats.org/officeDocument/2006/relationships/image" Target="../media/image161.png"/><Relationship Id="rId146" Type="http://schemas.openxmlformats.org/officeDocument/2006/relationships/image" Target="../media/image6.png"/><Relationship Id="rId154" Type="http://schemas.openxmlformats.org/officeDocument/2006/relationships/image" Target="../media/image1410.png"/><Relationship Id="rId175" Type="http://schemas.openxmlformats.org/officeDocument/2006/relationships/image" Target="../media/image305.png"/><Relationship Id="rId167" Type="http://schemas.openxmlformats.org/officeDocument/2006/relationships/image" Target="../media/image270.png"/><Relationship Id="rId7" Type="http://schemas.openxmlformats.org/officeDocument/2006/relationships/image" Target="../media/image83.png"/><Relationship Id="rId162" Type="http://schemas.openxmlformats.org/officeDocument/2006/relationships/image" Target="../media/image220.png"/><Relationship Id="rId170" Type="http://schemas.openxmlformats.org/officeDocument/2006/relationships/image" Target="../media/image307.png"/><Relationship Id="rId2" Type="http://schemas.openxmlformats.org/officeDocument/2006/relationships/image" Target="../media/image35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102" Type="http://schemas.openxmlformats.org/officeDocument/2006/relationships/image" Target="../media/image178.png"/><Relationship Id="rId136" Type="http://schemas.openxmlformats.org/officeDocument/2006/relationships/image" Target="../media/image212.png"/><Relationship Id="rId144" Type="http://schemas.openxmlformats.org/officeDocument/2006/relationships/image" Target="../media/image4.png"/><Relationship Id="rId149" Type="http://schemas.openxmlformats.org/officeDocument/2006/relationships/image" Target="../media/image911.png"/><Relationship Id="rId157" Type="http://schemas.openxmlformats.org/officeDocument/2006/relationships/image" Target="../media/image1710.png"/><Relationship Id="rId5" Type="http://schemas.openxmlformats.org/officeDocument/2006/relationships/image" Target="../media/image81.png"/><Relationship Id="rId152" Type="http://schemas.openxmlformats.org/officeDocument/2006/relationships/image" Target="../media/image1210.png"/><Relationship Id="rId160" Type="http://schemas.openxmlformats.org/officeDocument/2006/relationships/image" Target="../media/image201.png"/><Relationship Id="rId165" Type="http://schemas.openxmlformats.org/officeDocument/2006/relationships/image" Target="../media/image250.png"/><Relationship Id="rId173" Type="http://schemas.openxmlformats.org/officeDocument/2006/relationships/image" Target="../media/image335.png"/><Relationship Id="rId4" Type="http://schemas.openxmlformats.org/officeDocument/2006/relationships/image" Target="../media/image80.png"/><Relationship Id="rId9" Type="http://schemas.openxmlformats.org/officeDocument/2006/relationships/image" Target="../media/image3812.png"/><Relationship Id="rId35" Type="http://schemas.openxmlformats.org/officeDocument/2006/relationships/image" Target="../media/image111.png"/><Relationship Id="rId100" Type="http://schemas.openxmlformats.org/officeDocument/2006/relationships/image" Target="../media/image176.png"/><Relationship Id="rId147" Type="http://schemas.openxmlformats.org/officeDocument/2006/relationships/image" Target="../media/image7.png"/><Relationship Id="rId168" Type="http://schemas.openxmlformats.org/officeDocument/2006/relationships/image" Target="../media/image2810.png"/><Relationship Id="rId172" Type="http://schemas.openxmlformats.org/officeDocument/2006/relationships/image" Target="../media/image323.png"/><Relationship Id="rId8" Type="http://schemas.openxmlformats.org/officeDocument/2006/relationships/image" Target="../media/image37.png"/><Relationship Id="rId98" Type="http://schemas.openxmlformats.org/officeDocument/2006/relationships/image" Target="../media/image174.png"/><Relationship Id="rId142" Type="http://schemas.openxmlformats.org/officeDocument/2006/relationships/image" Target="../media/image2.png"/><Relationship Id="rId150" Type="http://schemas.openxmlformats.org/officeDocument/2006/relationships/image" Target="../media/image1012.png"/><Relationship Id="rId155" Type="http://schemas.openxmlformats.org/officeDocument/2006/relationships/image" Target="../media/image1510.png"/><Relationship Id="rId163" Type="http://schemas.openxmlformats.org/officeDocument/2006/relationships/image" Target="../media/image230.png"/><Relationship Id="rId171" Type="http://schemas.openxmlformats.org/officeDocument/2006/relationships/image" Target="../media/image310.png"/><Relationship Id="rId3" Type="http://schemas.openxmlformats.org/officeDocument/2006/relationships/image" Target="../media/image3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37" Type="http://schemas.openxmlformats.org/officeDocument/2006/relationships/image" Target="../media/image213.png"/><Relationship Id="rId158" Type="http://schemas.openxmlformats.org/officeDocument/2006/relationships/image" Target="../media/image182.png"/><Relationship Id="rId140" Type="http://schemas.openxmlformats.org/officeDocument/2006/relationships/image" Target="../media/image216.png"/><Relationship Id="rId145" Type="http://schemas.openxmlformats.org/officeDocument/2006/relationships/image" Target="../media/image5.png"/><Relationship Id="rId153" Type="http://schemas.openxmlformats.org/officeDocument/2006/relationships/image" Target="../media/image1310.png"/><Relationship Id="rId161" Type="http://schemas.openxmlformats.org/officeDocument/2006/relationships/image" Target="../media/image210.png"/><Relationship Id="rId166" Type="http://schemas.openxmlformats.org/officeDocument/2006/relationships/image" Target="../media/image260.png"/><Relationship Id="rId174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36" Type="http://schemas.openxmlformats.org/officeDocument/2006/relationships/image" Target="../media/image112.png"/><Relationship Id="rId99" Type="http://schemas.openxmlformats.org/officeDocument/2006/relationships/image" Target="../media/image175.png"/><Relationship Id="rId101" Type="http://schemas.openxmlformats.org/officeDocument/2006/relationships/image" Target="../media/image177.png"/><Relationship Id="rId143" Type="http://schemas.openxmlformats.org/officeDocument/2006/relationships/image" Target="../media/image3.png"/><Relationship Id="rId148" Type="http://schemas.openxmlformats.org/officeDocument/2006/relationships/image" Target="../media/image814.png"/><Relationship Id="rId151" Type="http://schemas.openxmlformats.org/officeDocument/2006/relationships/image" Target="../media/image1114.png"/><Relationship Id="rId156" Type="http://schemas.openxmlformats.org/officeDocument/2006/relationships/image" Target="../media/image160.png"/><Relationship Id="rId164" Type="http://schemas.openxmlformats.org/officeDocument/2006/relationships/image" Target="../media/image240.png"/><Relationship Id="rId169" Type="http://schemas.openxmlformats.org/officeDocument/2006/relationships/image" Target="../media/image2912.png"/></Relationships>
</file>

<file path=ppt/slides/_rels/slide6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13.png"/><Relationship Id="rId34" Type="http://schemas.openxmlformats.org/officeDocument/2006/relationships/image" Target="../media/image110.png"/><Relationship Id="rId138" Type="http://schemas.openxmlformats.org/officeDocument/2006/relationships/image" Target="../media/image115.png"/><Relationship Id="rId141" Type="http://schemas.openxmlformats.org/officeDocument/2006/relationships/image" Target="../media/image117.png"/><Relationship Id="rId146" Type="http://schemas.openxmlformats.org/officeDocument/2006/relationships/image" Target="../media/image122.png"/><Relationship Id="rId154" Type="http://schemas.openxmlformats.org/officeDocument/2006/relationships/image" Target="../media/image130.png"/><Relationship Id="rId159" Type="http://schemas.openxmlformats.org/officeDocument/2006/relationships/image" Target="../media/image135.png"/><Relationship Id="rId167" Type="http://schemas.openxmlformats.org/officeDocument/2006/relationships/image" Target="../media/image143.png"/><Relationship Id="rId7" Type="http://schemas.openxmlformats.org/officeDocument/2006/relationships/image" Target="../media/image83.png"/><Relationship Id="rId162" Type="http://schemas.openxmlformats.org/officeDocument/2006/relationships/image" Target="../media/image138.png"/><Relationship Id="rId170" Type="http://schemas.openxmlformats.org/officeDocument/2006/relationships/image" Target="../media/image146.png"/><Relationship Id="rId2" Type="http://schemas.openxmlformats.org/officeDocument/2006/relationships/image" Target="../media/image35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102" Type="http://schemas.openxmlformats.org/officeDocument/2006/relationships/image" Target="../media/image178.png"/><Relationship Id="rId136" Type="http://schemas.openxmlformats.org/officeDocument/2006/relationships/image" Target="../media/image212.png"/><Relationship Id="rId144" Type="http://schemas.openxmlformats.org/officeDocument/2006/relationships/image" Target="../media/image120.png"/><Relationship Id="rId149" Type="http://schemas.openxmlformats.org/officeDocument/2006/relationships/image" Target="../media/image125.png"/><Relationship Id="rId157" Type="http://schemas.openxmlformats.org/officeDocument/2006/relationships/image" Target="../media/image133.png"/><Relationship Id="rId5" Type="http://schemas.openxmlformats.org/officeDocument/2006/relationships/image" Target="../media/image81.png"/><Relationship Id="rId152" Type="http://schemas.openxmlformats.org/officeDocument/2006/relationships/image" Target="../media/image128.png"/><Relationship Id="rId160" Type="http://schemas.openxmlformats.org/officeDocument/2006/relationships/image" Target="../media/image136.png"/><Relationship Id="rId165" Type="http://schemas.openxmlformats.org/officeDocument/2006/relationships/image" Target="../media/image141.png"/><Relationship Id="rId173" Type="http://schemas.openxmlformats.org/officeDocument/2006/relationships/image" Target="../media/image149.png"/><Relationship Id="rId35" Type="http://schemas.openxmlformats.org/officeDocument/2006/relationships/image" Target="../media/image111.png"/><Relationship Id="rId100" Type="http://schemas.openxmlformats.org/officeDocument/2006/relationships/image" Target="../media/image176.png"/><Relationship Id="rId139" Type="http://schemas.openxmlformats.org/officeDocument/2006/relationships/image" Target="../media/image116.png"/><Relationship Id="rId147" Type="http://schemas.openxmlformats.org/officeDocument/2006/relationships/image" Target="../media/image123.png"/><Relationship Id="rId168" Type="http://schemas.openxmlformats.org/officeDocument/2006/relationships/image" Target="../media/image144.png"/><Relationship Id="rId8" Type="http://schemas.openxmlformats.org/officeDocument/2006/relationships/image" Target="../media/image37.png"/><Relationship Id="rId98" Type="http://schemas.openxmlformats.org/officeDocument/2006/relationships/image" Target="../media/image174.png"/><Relationship Id="rId142" Type="http://schemas.openxmlformats.org/officeDocument/2006/relationships/image" Target="../media/image118.png"/><Relationship Id="rId150" Type="http://schemas.openxmlformats.org/officeDocument/2006/relationships/image" Target="../media/image126.png"/><Relationship Id="rId155" Type="http://schemas.openxmlformats.org/officeDocument/2006/relationships/image" Target="../media/image131.png"/><Relationship Id="rId163" Type="http://schemas.openxmlformats.org/officeDocument/2006/relationships/image" Target="../media/image139.png"/><Relationship Id="rId171" Type="http://schemas.openxmlformats.org/officeDocument/2006/relationships/image" Target="../media/image147.png"/><Relationship Id="rId3" Type="http://schemas.openxmlformats.org/officeDocument/2006/relationships/image" Target="../media/image3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37" Type="http://schemas.openxmlformats.org/officeDocument/2006/relationships/image" Target="../media/image213.png"/><Relationship Id="rId158" Type="http://schemas.openxmlformats.org/officeDocument/2006/relationships/image" Target="../media/image134.png"/><Relationship Id="rId140" Type="http://schemas.openxmlformats.org/officeDocument/2006/relationships/image" Target="../media/image216.png"/><Relationship Id="rId145" Type="http://schemas.openxmlformats.org/officeDocument/2006/relationships/image" Target="../media/image121.png"/><Relationship Id="rId153" Type="http://schemas.openxmlformats.org/officeDocument/2006/relationships/image" Target="../media/image129.png"/><Relationship Id="rId161" Type="http://schemas.openxmlformats.org/officeDocument/2006/relationships/image" Target="../media/image137.png"/><Relationship Id="rId166" Type="http://schemas.openxmlformats.org/officeDocument/2006/relationships/image" Target="../media/image142.png"/><Relationship Id="rId17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36" Type="http://schemas.openxmlformats.org/officeDocument/2006/relationships/image" Target="../media/image112.png"/><Relationship Id="rId99" Type="http://schemas.openxmlformats.org/officeDocument/2006/relationships/image" Target="../media/image175.png"/><Relationship Id="rId101" Type="http://schemas.openxmlformats.org/officeDocument/2006/relationships/image" Target="../media/image177.png"/><Relationship Id="rId143" Type="http://schemas.openxmlformats.org/officeDocument/2006/relationships/image" Target="../media/image119.png"/><Relationship Id="rId148" Type="http://schemas.openxmlformats.org/officeDocument/2006/relationships/image" Target="../media/image124.png"/><Relationship Id="rId151" Type="http://schemas.openxmlformats.org/officeDocument/2006/relationships/image" Target="../media/image127.png"/><Relationship Id="rId156" Type="http://schemas.openxmlformats.org/officeDocument/2006/relationships/image" Target="../media/image132.png"/><Relationship Id="rId164" Type="http://schemas.openxmlformats.org/officeDocument/2006/relationships/image" Target="../media/image140.png"/><Relationship Id="rId169" Type="http://schemas.openxmlformats.org/officeDocument/2006/relationships/image" Target="../media/image145.png"/><Relationship Id="rId4" Type="http://schemas.openxmlformats.org/officeDocument/2006/relationships/image" Target="../media/image80.png"/><Relationship Id="rId9" Type="http://schemas.openxmlformats.org/officeDocument/2006/relationships/image" Target="../media/image3812.png"/><Relationship Id="rId172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116.png"/><Relationship Id="rId154" Type="http://schemas.openxmlformats.org/officeDocument/2006/relationships/image" Target="../media/image58.png"/><Relationship Id="rId159" Type="http://schemas.openxmlformats.org/officeDocument/2006/relationships/image" Target="../media/image63.png"/><Relationship Id="rId63" Type="http://schemas.openxmlformats.org/officeDocument/2006/relationships/image" Target="../media/image290.png"/><Relationship Id="rId175" Type="http://schemas.openxmlformats.org/officeDocument/2006/relationships/image" Target="../media/image1210.png"/><Relationship Id="rId200" Type="http://schemas.openxmlformats.org/officeDocument/2006/relationships/image" Target="../media/image275.png"/><Relationship Id="rId205" Type="http://schemas.openxmlformats.org/officeDocument/2006/relationships/image" Target="../media/image280.png"/><Relationship Id="rId170" Type="http://schemas.openxmlformats.org/officeDocument/2006/relationships/image" Target="../media/image7.png"/><Relationship Id="rId191" Type="http://schemas.openxmlformats.org/officeDocument/2006/relationships/image" Target="../media/image2810.png"/><Relationship Id="rId226" Type="http://schemas.openxmlformats.org/officeDocument/2006/relationships/image" Target="../media/image2912.png"/><Relationship Id="rId196" Type="http://schemas.openxmlformats.org/officeDocument/2006/relationships/image" Target="../media/image340.png"/><Relationship Id="rId221" Type="http://schemas.openxmlformats.org/officeDocument/2006/relationships/image" Target="../media/image297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102" Type="http://schemas.openxmlformats.org/officeDocument/2006/relationships/image" Target="../media/image178.png"/><Relationship Id="rId123" Type="http://schemas.openxmlformats.org/officeDocument/2006/relationships/image" Target="../media/image199.png"/><Relationship Id="rId5" Type="http://schemas.openxmlformats.org/officeDocument/2006/relationships/image" Target="../media/image81.png"/><Relationship Id="rId216" Type="http://schemas.openxmlformats.org/officeDocument/2006/relationships/image" Target="../media/image292.png"/><Relationship Id="rId160" Type="http://schemas.openxmlformats.org/officeDocument/2006/relationships/image" Target="../media/image64.png"/><Relationship Id="rId165" Type="http://schemas.openxmlformats.org/officeDocument/2006/relationships/image" Target="../media/image2.png"/><Relationship Id="rId181" Type="http://schemas.openxmlformats.org/officeDocument/2006/relationships/image" Target="../media/image182.png"/><Relationship Id="rId186" Type="http://schemas.openxmlformats.org/officeDocument/2006/relationships/image" Target="../media/image230.png"/><Relationship Id="rId211" Type="http://schemas.openxmlformats.org/officeDocument/2006/relationships/image" Target="../media/image286.png"/><Relationship Id="rId64" Type="http://schemas.openxmlformats.org/officeDocument/2006/relationships/image" Target="../media/image172.png"/><Relationship Id="rId197" Type="http://schemas.openxmlformats.org/officeDocument/2006/relationships/image" Target="../media/image272.png"/><Relationship Id="rId206" Type="http://schemas.openxmlformats.org/officeDocument/2006/relationships/image" Target="../media/image281.png"/><Relationship Id="rId227" Type="http://schemas.openxmlformats.org/officeDocument/2006/relationships/image" Target="../media/image304.png"/><Relationship Id="rId150" Type="http://schemas.openxmlformats.org/officeDocument/2006/relationships/image" Target="../media/image54.png"/><Relationship Id="rId155" Type="http://schemas.openxmlformats.org/officeDocument/2006/relationships/image" Target="../media/image59.png"/><Relationship Id="rId171" Type="http://schemas.openxmlformats.org/officeDocument/2006/relationships/image" Target="../media/image814.png"/><Relationship Id="rId176" Type="http://schemas.openxmlformats.org/officeDocument/2006/relationships/image" Target="../media/image1310.png"/><Relationship Id="rId192" Type="http://schemas.openxmlformats.org/officeDocument/2006/relationships/image" Target="../media/image307.png"/><Relationship Id="rId201" Type="http://schemas.openxmlformats.org/officeDocument/2006/relationships/image" Target="../media/image276.png"/><Relationship Id="rId222" Type="http://schemas.openxmlformats.org/officeDocument/2006/relationships/image" Target="../media/image298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24" Type="http://schemas.openxmlformats.org/officeDocument/2006/relationships/image" Target="../media/image200.png"/><Relationship Id="rId217" Type="http://schemas.openxmlformats.org/officeDocument/2006/relationships/image" Target="../media/image293.png"/><Relationship Id="rId140" Type="http://schemas.openxmlformats.org/officeDocument/2006/relationships/image" Target="../media/image216.png"/><Relationship Id="rId161" Type="http://schemas.openxmlformats.org/officeDocument/2006/relationships/image" Target="../media/image65.png"/><Relationship Id="rId166" Type="http://schemas.openxmlformats.org/officeDocument/2006/relationships/image" Target="../media/image3.png"/><Relationship Id="rId187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212" Type="http://schemas.openxmlformats.org/officeDocument/2006/relationships/image" Target="../media/image287.png"/><Relationship Id="rId36" Type="http://schemas.openxmlformats.org/officeDocument/2006/relationships/image" Target="../media/image112.png"/><Relationship Id="rId127" Type="http://schemas.openxmlformats.org/officeDocument/2006/relationships/image" Target="../media/image50.png"/><Relationship Id="rId99" Type="http://schemas.openxmlformats.org/officeDocument/2006/relationships/image" Target="../media/image175.png"/><Relationship Id="rId101" Type="http://schemas.openxmlformats.org/officeDocument/2006/relationships/image" Target="../media/image177.png"/><Relationship Id="rId198" Type="http://schemas.openxmlformats.org/officeDocument/2006/relationships/image" Target="../media/image273.png"/><Relationship Id="rId122" Type="http://schemas.openxmlformats.org/officeDocument/2006/relationships/image" Target="../media/image198.png"/><Relationship Id="rId151" Type="http://schemas.openxmlformats.org/officeDocument/2006/relationships/image" Target="../media/image55.png"/><Relationship Id="rId156" Type="http://schemas.openxmlformats.org/officeDocument/2006/relationships/image" Target="../media/image60.png"/><Relationship Id="rId65" Type="http://schemas.openxmlformats.org/officeDocument/2006/relationships/image" Target="../media/image173.png"/><Relationship Id="rId164" Type="http://schemas.openxmlformats.org/officeDocument/2006/relationships/image" Target="../media/image161.png"/><Relationship Id="rId169" Type="http://schemas.openxmlformats.org/officeDocument/2006/relationships/image" Target="../media/image6.png"/><Relationship Id="rId177" Type="http://schemas.openxmlformats.org/officeDocument/2006/relationships/image" Target="../media/image1410.png"/><Relationship Id="rId185" Type="http://schemas.openxmlformats.org/officeDocument/2006/relationships/image" Target="../media/image220.png"/><Relationship Id="rId4" Type="http://schemas.openxmlformats.org/officeDocument/2006/relationships/image" Target="../media/image80.png"/><Relationship Id="rId9" Type="http://schemas.openxmlformats.org/officeDocument/2006/relationships/image" Target="../media/image3812.png"/><Relationship Id="rId202" Type="http://schemas.openxmlformats.org/officeDocument/2006/relationships/image" Target="../media/image277.png"/><Relationship Id="rId207" Type="http://schemas.openxmlformats.org/officeDocument/2006/relationships/image" Target="../media/image282.png"/><Relationship Id="rId210" Type="http://schemas.openxmlformats.org/officeDocument/2006/relationships/image" Target="../media/image285.png"/><Relationship Id="rId215" Type="http://schemas.openxmlformats.org/officeDocument/2006/relationships/image" Target="../media/image291.png"/><Relationship Id="rId228" Type="http://schemas.openxmlformats.org/officeDocument/2006/relationships/image" Target="../media/image115.png"/><Relationship Id="rId223" Type="http://schemas.openxmlformats.org/officeDocument/2006/relationships/image" Target="../media/image299.png"/><Relationship Id="rId172" Type="http://schemas.openxmlformats.org/officeDocument/2006/relationships/image" Target="../media/image911.png"/><Relationship Id="rId180" Type="http://schemas.openxmlformats.org/officeDocument/2006/relationships/image" Target="../media/image1710.png"/><Relationship Id="rId193" Type="http://schemas.openxmlformats.org/officeDocument/2006/relationships/image" Target="../media/image310.png"/><Relationship Id="rId39" Type="http://schemas.openxmlformats.org/officeDocument/2006/relationships/image" Target="../media/image413.png"/><Relationship Id="rId34" Type="http://schemas.openxmlformats.org/officeDocument/2006/relationships/image" Target="../media/image110.png"/><Relationship Id="rId104" Type="http://schemas.openxmlformats.org/officeDocument/2006/relationships/image" Target="../media/image180.png"/><Relationship Id="rId167" Type="http://schemas.openxmlformats.org/officeDocument/2006/relationships/image" Target="../media/image4.png"/><Relationship Id="rId188" Type="http://schemas.openxmlformats.org/officeDocument/2006/relationships/image" Target="../media/image250.png"/><Relationship Id="rId7" Type="http://schemas.openxmlformats.org/officeDocument/2006/relationships/image" Target="../media/image83.png"/><Relationship Id="rId213" Type="http://schemas.openxmlformats.org/officeDocument/2006/relationships/image" Target="../media/image288.png"/><Relationship Id="rId218" Type="http://schemas.openxmlformats.org/officeDocument/2006/relationships/image" Target="../media/image294.png"/><Relationship Id="rId162" Type="http://schemas.openxmlformats.org/officeDocument/2006/relationships/image" Target="../media/image66.png"/><Relationship Id="rId183" Type="http://schemas.openxmlformats.org/officeDocument/2006/relationships/image" Target="../media/image201.png"/><Relationship Id="rId2" Type="http://schemas.openxmlformats.org/officeDocument/2006/relationships/image" Target="../media/image350.png"/><Relationship Id="rId136" Type="http://schemas.openxmlformats.org/officeDocument/2006/relationships/image" Target="../media/image212.png"/><Relationship Id="rId157" Type="http://schemas.openxmlformats.org/officeDocument/2006/relationships/image" Target="../media/image61.png"/><Relationship Id="rId178" Type="http://schemas.openxmlformats.org/officeDocument/2006/relationships/image" Target="../media/image1510.png"/><Relationship Id="rId199" Type="http://schemas.openxmlformats.org/officeDocument/2006/relationships/image" Target="../media/image274.png"/><Relationship Id="rId203" Type="http://schemas.openxmlformats.org/officeDocument/2006/relationships/image" Target="../media/image278.png"/><Relationship Id="rId208" Type="http://schemas.openxmlformats.org/officeDocument/2006/relationships/image" Target="../media/image283.png"/><Relationship Id="rId229" Type="http://schemas.openxmlformats.org/officeDocument/2006/relationships/image" Target="../media/image312.png"/><Relationship Id="rId173" Type="http://schemas.openxmlformats.org/officeDocument/2006/relationships/image" Target="../media/image1012.png"/><Relationship Id="rId194" Type="http://schemas.openxmlformats.org/officeDocument/2006/relationships/image" Target="../media/image323.png"/><Relationship Id="rId224" Type="http://schemas.openxmlformats.org/officeDocument/2006/relationships/image" Target="../media/image300.png"/><Relationship Id="rId35" Type="http://schemas.openxmlformats.org/officeDocument/2006/relationships/image" Target="../media/image111.png"/><Relationship Id="rId100" Type="http://schemas.openxmlformats.org/officeDocument/2006/relationships/image" Target="../media/image176.png"/><Relationship Id="rId168" Type="http://schemas.openxmlformats.org/officeDocument/2006/relationships/image" Target="../media/image5.png"/><Relationship Id="rId8" Type="http://schemas.openxmlformats.org/officeDocument/2006/relationships/image" Target="../media/image37.png"/><Relationship Id="rId98" Type="http://schemas.openxmlformats.org/officeDocument/2006/relationships/image" Target="../media/image174.png"/><Relationship Id="rId219" Type="http://schemas.openxmlformats.org/officeDocument/2006/relationships/image" Target="../media/image295.png"/><Relationship Id="rId163" Type="http://schemas.openxmlformats.org/officeDocument/2006/relationships/image" Target="../media/image67.png"/><Relationship Id="rId184" Type="http://schemas.openxmlformats.org/officeDocument/2006/relationships/image" Target="../media/image210.png"/><Relationship Id="rId189" Type="http://schemas.openxmlformats.org/officeDocument/2006/relationships/image" Target="../media/image260.png"/><Relationship Id="rId3" Type="http://schemas.openxmlformats.org/officeDocument/2006/relationships/image" Target="../media/image36.png"/><Relationship Id="rId214" Type="http://schemas.openxmlformats.org/officeDocument/2006/relationships/image" Target="../media/image289.png"/><Relationship Id="rId230" Type="http://schemas.openxmlformats.org/officeDocument/2006/relationships/image" Target="../media/image305.png"/><Relationship Id="rId137" Type="http://schemas.openxmlformats.org/officeDocument/2006/relationships/image" Target="../media/image213.png"/><Relationship Id="rId158" Type="http://schemas.openxmlformats.org/officeDocument/2006/relationships/image" Target="../media/image62.png"/><Relationship Id="rId41" Type="http://schemas.openxmlformats.org/officeDocument/2006/relationships/image" Target="../media/image1174.png"/><Relationship Id="rId209" Type="http://schemas.openxmlformats.org/officeDocument/2006/relationships/image" Target="../media/image284.png"/><Relationship Id="rId153" Type="http://schemas.openxmlformats.org/officeDocument/2006/relationships/image" Target="../media/image57.png"/><Relationship Id="rId174" Type="http://schemas.openxmlformats.org/officeDocument/2006/relationships/image" Target="../media/image1114.png"/><Relationship Id="rId179" Type="http://schemas.openxmlformats.org/officeDocument/2006/relationships/image" Target="../media/image160.png"/><Relationship Id="rId195" Type="http://schemas.openxmlformats.org/officeDocument/2006/relationships/image" Target="../media/image335.png"/><Relationship Id="rId204" Type="http://schemas.openxmlformats.org/officeDocument/2006/relationships/image" Target="../media/image279.png"/><Relationship Id="rId220" Type="http://schemas.openxmlformats.org/officeDocument/2006/relationships/image" Target="../media/image296.png"/><Relationship Id="rId225" Type="http://schemas.openxmlformats.org/officeDocument/2006/relationships/image" Target="../media/image301.png"/><Relationship Id="rId190" Type="http://schemas.openxmlformats.org/officeDocument/2006/relationships/image" Target="../media/image270.png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5.png"/><Relationship Id="rId112" Type="http://schemas.openxmlformats.org/officeDocument/2006/relationships/image" Target="../media/image279.png"/><Relationship Id="rId133" Type="http://schemas.openxmlformats.org/officeDocument/2006/relationships/image" Target="../media/image297.png"/><Relationship Id="rId138" Type="http://schemas.openxmlformats.org/officeDocument/2006/relationships/image" Target="../media/image115.png"/><Relationship Id="rId154" Type="http://schemas.openxmlformats.org/officeDocument/2006/relationships/image" Target="../media/image63.png"/><Relationship Id="rId63" Type="http://schemas.openxmlformats.org/officeDocument/2006/relationships/image" Target="../media/image2910.png"/><Relationship Id="rId159" Type="http://schemas.openxmlformats.org/officeDocument/2006/relationships/image" Target="../media/image161.png"/><Relationship Id="rId175" Type="http://schemas.openxmlformats.org/officeDocument/2006/relationships/image" Target="../media/image1710.png"/><Relationship Id="rId170" Type="http://schemas.openxmlformats.org/officeDocument/2006/relationships/image" Target="../media/image1210.png"/><Relationship Id="rId196" Type="http://schemas.openxmlformats.org/officeDocument/2006/relationships/image" Target="../media/image2912.png"/><Relationship Id="rId191" Type="http://schemas.openxmlformats.org/officeDocument/2006/relationships/image" Target="../media/image340.png"/><Relationship Id="rId107" Type="http://schemas.openxmlformats.org/officeDocument/2006/relationships/image" Target="../media/image274.png"/><Relationship Id="rId32" Type="http://schemas.openxmlformats.org/officeDocument/2006/relationships/image" Target="../media/image1081.png"/><Relationship Id="rId37" Type="http://schemas.openxmlformats.org/officeDocument/2006/relationships/image" Target="../media/image1131.png"/><Relationship Id="rId102" Type="http://schemas.openxmlformats.org/officeDocument/2006/relationships/image" Target="../media/image1781.png"/><Relationship Id="rId123" Type="http://schemas.openxmlformats.org/officeDocument/2006/relationships/image" Target="../media/image1991.png"/><Relationship Id="rId128" Type="http://schemas.openxmlformats.org/officeDocument/2006/relationships/image" Target="../media/image292.png"/><Relationship Id="rId144" Type="http://schemas.openxmlformats.org/officeDocument/2006/relationships/image" Target="../media/image301.png"/><Relationship Id="rId149" Type="http://schemas.openxmlformats.org/officeDocument/2006/relationships/image" Target="../media/image58.png"/><Relationship Id="rId5" Type="http://schemas.openxmlformats.org/officeDocument/2006/relationships/image" Target="../media/image811.png"/><Relationship Id="rId160" Type="http://schemas.openxmlformats.org/officeDocument/2006/relationships/image" Target="../media/image2.png"/><Relationship Id="rId165" Type="http://schemas.openxmlformats.org/officeDocument/2006/relationships/image" Target="../media/image7.png"/><Relationship Id="rId181" Type="http://schemas.openxmlformats.org/officeDocument/2006/relationships/image" Target="../media/image230.png"/><Relationship Id="rId186" Type="http://schemas.openxmlformats.org/officeDocument/2006/relationships/image" Target="../media/image2810.png"/><Relationship Id="rId113" Type="http://schemas.openxmlformats.org/officeDocument/2006/relationships/image" Target="../media/image280.png"/><Relationship Id="rId118" Type="http://schemas.openxmlformats.org/officeDocument/2006/relationships/image" Target="../media/image286.png"/><Relationship Id="rId134" Type="http://schemas.openxmlformats.org/officeDocument/2006/relationships/image" Target="../media/image304.png"/><Relationship Id="rId64" Type="http://schemas.openxmlformats.org/officeDocument/2006/relationships/image" Target="../media/image1720.png"/><Relationship Id="rId150" Type="http://schemas.openxmlformats.org/officeDocument/2006/relationships/image" Target="../media/image59.png"/><Relationship Id="rId155" Type="http://schemas.openxmlformats.org/officeDocument/2006/relationships/image" Target="../media/image64.png"/><Relationship Id="rId171" Type="http://schemas.openxmlformats.org/officeDocument/2006/relationships/image" Target="../media/image1310.png"/><Relationship Id="rId176" Type="http://schemas.openxmlformats.org/officeDocument/2006/relationships/image" Target="../media/image182.png"/><Relationship Id="rId197" Type="http://schemas.openxmlformats.org/officeDocument/2006/relationships/image" Target="../media/image11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08" Type="http://schemas.openxmlformats.org/officeDocument/2006/relationships/image" Target="../media/image275.png"/><Relationship Id="rId124" Type="http://schemas.openxmlformats.org/officeDocument/2006/relationships/image" Target="../media/image2001.png"/><Relationship Id="rId129" Type="http://schemas.openxmlformats.org/officeDocument/2006/relationships/image" Target="../media/image293.png"/><Relationship Id="rId140" Type="http://schemas.openxmlformats.org/officeDocument/2006/relationships/image" Target="../media/image2161.png"/><Relationship Id="rId145" Type="http://schemas.openxmlformats.org/officeDocument/2006/relationships/image" Target="../media/image54.png"/><Relationship Id="rId161" Type="http://schemas.openxmlformats.org/officeDocument/2006/relationships/image" Target="../media/image3.png"/><Relationship Id="rId166" Type="http://schemas.openxmlformats.org/officeDocument/2006/relationships/image" Target="../media/image814.png"/><Relationship Id="rId182" Type="http://schemas.openxmlformats.org/officeDocument/2006/relationships/image" Target="../media/image240.png"/><Relationship Id="rId187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36" Type="http://schemas.openxmlformats.org/officeDocument/2006/relationships/image" Target="../media/image1121.png"/><Relationship Id="rId106" Type="http://schemas.openxmlformats.org/officeDocument/2006/relationships/image" Target="../media/image273.png"/><Relationship Id="rId114" Type="http://schemas.openxmlformats.org/officeDocument/2006/relationships/image" Target="../media/image282.png"/><Relationship Id="rId119" Type="http://schemas.openxmlformats.org/officeDocument/2006/relationships/image" Target="../media/image287.png"/><Relationship Id="rId127" Type="http://schemas.openxmlformats.org/officeDocument/2006/relationships/image" Target="../media/image291.png"/><Relationship Id="rId99" Type="http://schemas.openxmlformats.org/officeDocument/2006/relationships/image" Target="../media/image1751.png"/><Relationship Id="rId101" Type="http://schemas.openxmlformats.org/officeDocument/2006/relationships/image" Target="../media/image1771.png"/><Relationship Id="rId122" Type="http://schemas.openxmlformats.org/officeDocument/2006/relationships/image" Target="../media/image1981.png"/><Relationship Id="rId130" Type="http://schemas.openxmlformats.org/officeDocument/2006/relationships/image" Target="../media/image294.png"/><Relationship Id="rId143" Type="http://schemas.openxmlformats.org/officeDocument/2006/relationships/image" Target="../media/image300.png"/><Relationship Id="rId148" Type="http://schemas.openxmlformats.org/officeDocument/2006/relationships/image" Target="../media/image57.png"/><Relationship Id="rId151" Type="http://schemas.openxmlformats.org/officeDocument/2006/relationships/image" Target="../media/image60.png"/><Relationship Id="rId65" Type="http://schemas.openxmlformats.org/officeDocument/2006/relationships/image" Target="../media/image1730.png"/><Relationship Id="rId156" Type="http://schemas.openxmlformats.org/officeDocument/2006/relationships/image" Target="../media/image65.png"/><Relationship Id="rId164" Type="http://schemas.openxmlformats.org/officeDocument/2006/relationships/image" Target="../media/image6.png"/><Relationship Id="rId169" Type="http://schemas.openxmlformats.org/officeDocument/2006/relationships/image" Target="../media/image1114.png"/><Relationship Id="rId177" Type="http://schemas.openxmlformats.org/officeDocument/2006/relationships/image" Target="../media/image305.png"/><Relationship Id="rId185" Type="http://schemas.openxmlformats.org/officeDocument/2006/relationships/image" Target="../media/image270.png"/><Relationship Id="rId4" Type="http://schemas.openxmlformats.org/officeDocument/2006/relationships/image" Target="../media/image801.png"/><Relationship Id="rId9" Type="http://schemas.openxmlformats.org/officeDocument/2006/relationships/image" Target="../media/image3812.png"/><Relationship Id="rId172" Type="http://schemas.openxmlformats.org/officeDocument/2006/relationships/image" Target="../media/image1410.png"/><Relationship Id="rId180" Type="http://schemas.openxmlformats.org/officeDocument/2006/relationships/image" Target="../media/image220.png"/><Relationship Id="rId193" Type="http://schemas.openxmlformats.org/officeDocument/2006/relationships/image" Target="../media/image308.png"/><Relationship Id="rId39" Type="http://schemas.openxmlformats.org/officeDocument/2006/relationships/image" Target="../media/image413.png"/><Relationship Id="rId109" Type="http://schemas.openxmlformats.org/officeDocument/2006/relationships/image" Target="../media/image276.png"/><Relationship Id="rId34" Type="http://schemas.openxmlformats.org/officeDocument/2006/relationships/image" Target="../media/image1101.png"/><Relationship Id="rId104" Type="http://schemas.openxmlformats.org/officeDocument/2006/relationships/image" Target="../media/image1801.png"/><Relationship Id="rId120" Type="http://schemas.openxmlformats.org/officeDocument/2006/relationships/image" Target="../media/image288.png"/><Relationship Id="rId125" Type="http://schemas.openxmlformats.org/officeDocument/2006/relationships/image" Target="../media/image289.png"/><Relationship Id="rId141" Type="http://schemas.openxmlformats.org/officeDocument/2006/relationships/image" Target="../media/image298.png"/><Relationship Id="rId146" Type="http://schemas.openxmlformats.org/officeDocument/2006/relationships/image" Target="../media/image55.png"/><Relationship Id="rId167" Type="http://schemas.openxmlformats.org/officeDocument/2006/relationships/image" Target="../media/image911.png"/><Relationship Id="rId188" Type="http://schemas.openxmlformats.org/officeDocument/2006/relationships/image" Target="../media/image310.png"/><Relationship Id="rId7" Type="http://schemas.openxmlformats.org/officeDocument/2006/relationships/image" Target="../media/image831.png"/><Relationship Id="rId162" Type="http://schemas.openxmlformats.org/officeDocument/2006/relationships/image" Target="../media/image4.png"/><Relationship Id="rId183" Type="http://schemas.openxmlformats.org/officeDocument/2006/relationships/image" Target="../media/image250.png"/><Relationship Id="rId2" Type="http://schemas.openxmlformats.org/officeDocument/2006/relationships/image" Target="../media/image350.png"/><Relationship Id="rId110" Type="http://schemas.openxmlformats.org/officeDocument/2006/relationships/image" Target="../media/image277.png"/><Relationship Id="rId115" Type="http://schemas.openxmlformats.org/officeDocument/2006/relationships/image" Target="../media/image283.png"/><Relationship Id="rId131" Type="http://schemas.openxmlformats.org/officeDocument/2006/relationships/image" Target="../media/image295.png"/><Relationship Id="rId136" Type="http://schemas.openxmlformats.org/officeDocument/2006/relationships/image" Target="../media/image2121.png"/><Relationship Id="rId157" Type="http://schemas.openxmlformats.org/officeDocument/2006/relationships/image" Target="../media/image66.png"/><Relationship Id="rId178" Type="http://schemas.openxmlformats.org/officeDocument/2006/relationships/image" Target="../media/image201.png"/><Relationship Id="rId152" Type="http://schemas.openxmlformats.org/officeDocument/2006/relationships/image" Target="../media/image61.png"/><Relationship Id="rId173" Type="http://schemas.openxmlformats.org/officeDocument/2006/relationships/image" Target="../media/image1510.png"/><Relationship Id="rId194" Type="http://schemas.openxmlformats.org/officeDocument/2006/relationships/image" Target="../media/image309.png"/><Relationship Id="rId35" Type="http://schemas.openxmlformats.org/officeDocument/2006/relationships/image" Target="../media/image1111.png"/><Relationship Id="rId100" Type="http://schemas.openxmlformats.org/officeDocument/2006/relationships/image" Target="../media/image1761.png"/><Relationship Id="rId105" Type="http://schemas.openxmlformats.org/officeDocument/2006/relationships/image" Target="../media/image272.png"/><Relationship Id="rId126" Type="http://schemas.openxmlformats.org/officeDocument/2006/relationships/image" Target="../media/image50.png"/><Relationship Id="rId168" Type="http://schemas.openxmlformats.org/officeDocument/2006/relationships/image" Target="../media/image1012.png"/><Relationship Id="rId8" Type="http://schemas.openxmlformats.org/officeDocument/2006/relationships/image" Target="../media/image37.png"/><Relationship Id="rId98" Type="http://schemas.openxmlformats.org/officeDocument/2006/relationships/image" Target="../media/image1741.png"/><Relationship Id="rId142" Type="http://schemas.openxmlformats.org/officeDocument/2006/relationships/image" Target="../media/image299.png"/><Relationship Id="rId163" Type="http://schemas.openxmlformats.org/officeDocument/2006/relationships/image" Target="../media/image5.png"/><Relationship Id="rId184" Type="http://schemas.openxmlformats.org/officeDocument/2006/relationships/image" Target="../media/image260.png"/><Relationship Id="rId189" Type="http://schemas.openxmlformats.org/officeDocument/2006/relationships/image" Target="../media/image323.png"/><Relationship Id="rId3" Type="http://schemas.openxmlformats.org/officeDocument/2006/relationships/image" Target="../media/image36.png"/><Relationship Id="rId116" Type="http://schemas.openxmlformats.org/officeDocument/2006/relationships/image" Target="../media/image284.png"/><Relationship Id="rId137" Type="http://schemas.openxmlformats.org/officeDocument/2006/relationships/image" Target="../media/image2131.png"/><Relationship Id="rId158" Type="http://schemas.openxmlformats.org/officeDocument/2006/relationships/image" Target="../media/image67.png"/><Relationship Id="rId41" Type="http://schemas.openxmlformats.org/officeDocument/2006/relationships/image" Target="../media/image1171.png"/><Relationship Id="rId111" Type="http://schemas.openxmlformats.org/officeDocument/2006/relationships/image" Target="../media/image278.png"/><Relationship Id="rId132" Type="http://schemas.openxmlformats.org/officeDocument/2006/relationships/image" Target="../media/image296.png"/><Relationship Id="rId195" Type="http://schemas.openxmlformats.org/officeDocument/2006/relationships/image" Target="../media/image312.png"/><Relationship Id="rId153" Type="http://schemas.openxmlformats.org/officeDocument/2006/relationships/image" Target="../media/image62.png"/><Relationship Id="rId174" Type="http://schemas.openxmlformats.org/officeDocument/2006/relationships/image" Target="../media/image160.png"/><Relationship Id="rId179" Type="http://schemas.openxmlformats.org/officeDocument/2006/relationships/image" Target="../media/image210.png"/><Relationship Id="rId190" Type="http://schemas.openxmlformats.org/officeDocument/2006/relationships/image" Target="../media/image335.png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5.png"/><Relationship Id="rId112" Type="http://schemas.openxmlformats.org/officeDocument/2006/relationships/image" Target="../media/image280.png"/><Relationship Id="rId133" Type="http://schemas.openxmlformats.org/officeDocument/2006/relationships/image" Target="../media/image297.png"/><Relationship Id="rId138" Type="http://schemas.openxmlformats.org/officeDocument/2006/relationships/image" Target="../media/image115.png"/><Relationship Id="rId154" Type="http://schemas.openxmlformats.org/officeDocument/2006/relationships/image" Target="../media/image63.png"/><Relationship Id="rId63" Type="http://schemas.openxmlformats.org/officeDocument/2006/relationships/image" Target="../media/image2910.png"/><Relationship Id="rId159" Type="http://schemas.openxmlformats.org/officeDocument/2006/relationships/image" Target="../media/image161.png"/><Relationship Id="rId175" Type="http://schemas.openxmlformats.org/officeDocument/2006/relationships/image" Target="../media/image1710.png"/><Relationship Id="rId170" Type="http://schemas.openxmlformats.org/officeDocument/2006/relationships/image" Target="../media/image1210.png"/><Relationship Id="rId196" Type="http://schemas.openxmlformats.org/officeDocument/2006/relationships/image" Target="../media/image2912.png"/><Relationship Id="rId191" Type="http://schemas.openxmlformats.org/officeDocument/2006/relationships/image" Target="../media/image340.png"/><Relationship Id="rId107" Type="http://schemas.openxmlformats.org/officeDocument/2006/relationships/image" Target="../media/image274.png"/><Relationship Id="rId32" Type="http://schemas.openxmlformats.org/officeDocument/2006/relationships/image" Target="../media/image1081.png"/><Relationship Id="rId37" Type="http://schemas.openxmlformats.org/officeDocument/2006/relationships/image" Target="../media/image1131.png"/><Relationship Id="rId102" Type="http://schemas.openxmlformats.org/officeDocument/2006/relationships/image" Target="../media/image114.png"/><Relationship Id="rId123" Type="http://schemas.openxmlformats.org/officeDocument/2006/relationships/image" Target="../media/image1991.png"/><Relationship Id="rId128" Type="http://schemas.openxmlformats.org/officeDocument/2006/relationships/image" Target="../media/image292.png"/><Relationship Id="rId144" Type="http://schemas.openxmlformats.org/officeDocument/2006/relationships/image" Target="../media/image301.png"/><Relationship Id="rId149" Type="http://schemas.openxmlformats.org/officeDocument/2006/relationships/image" Target="../media/image58.png"/><Relationship Id="rId5" Type="http://schemas.openxmlformats.org/officeDocument/2006/relationships/image" Target="../media/image811.png"/><Relationship Id="rId160" Type="http://schemas.openxmlformats.org/officeDocument/2006/relationships/image" Target="../media/image2.png"/><Relationship Id="rId165" Type="http://schemas.openxmlformats.org/officeDocument/2006/relationships/image" Target="../media/image7.png"/><Relationship Id="rId181" Type="http://schemas.openxmlformats.org/officeDocument/2006/relationships/image" Target="../media/image230.png"/><Relationship Id="rId186" Type="http://schemas.openxmlformats.org/officeDocument/2006/relationships/image" Target="../media/image2810.png"/><Relationship Id="rId113" Type="http://schemas.openxmlformats.org/officeDocument/2006/relationships/image" Target="../media/image281.png"/><Relationship Id="rId118" Type="http://schemas.openxmlformats.org/officeDocument/2006/relationships/image" Target="../media/image286.png"/><Relationship Id="rId134" Type="http://schemas.openxmlformats.org/officeDocument/2006/relationships/image" Target="../media/image304.png"/><Relationship Id="rId64" Type="http://schemas.openxmlformats.org/officeDocument/2006/relationships/image" Target="../media/image1720.png"/><Relationship Id="rId150" Type="http://schemas.openxmlformats.org/officeDocument/2006/relationships/image" Target="../media/image59.png"/><Relationship Id="rId155" Type="http://schemas.openxmlformats.org/officeDocument/2006/relationships/image" Target="../media/image64.png"/><Relationship Id="rId171" Type="http://schemas.openxmlformats.org/officeDocument/2006/relationships/image" Target="../media/image1310.png"/><Relationship Id="rId176" Type="http://schemas.openxmlformats.org/officeDocument/2006/relationships/image" Target="../media/image182.png"/><Relationship Id="rId197" Type="http://schemas.openxmlformats.org/officeDocument/2006/relationships/image" Target="../media/image11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8" Type="http://schemas.openxmlformats.org/officeDocument/2006/relationships/image" Target="../media/image276.png"/><Relationship Id="rId124" Type="http://schemas.openxmlformats.org/officeDocument/2006/relationships/image" Target="../media/image2001.png"/><Relationship Id="rId129" Type="http://schemas.openxmlformats.org/officeDocument/2006/relationships/image" Target="../media/image293.png"/><Relationship Id="rId140" Type="http://schemas.openxmlformats.org/officeDocument/2006/relationships/image" Target="../media/image2161.png"/><Relationship Id="rId145" Type="http://schemas.openxmlformats.org/officeDocument/2006/relationships/image" Target="../media/image54.png"/><Relationship Id="rId161" Type="http://schemas.openxmlformats.org/officeDocument/2006/relationships/image" Target="../media/image3.png"/><Relationship Id="rId166" Type="http://schemas.openxmlformats.org/officeDocument/2006/relationships/image" Target="../media/image814.png"/><Relationship Id="rId182" Type="http://schemas.openxmlformats.org/officeDocument/2006/relationships/image" Target="../media/image240.png"/><Relationship Id="rId187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36" Type="http://schemas.openxmlformats.org/officeDocument/2006/relationships/image" Target="../media/image1121.png"/><Relationship Id="rId106" Type="http://schemas.openxmlformats.org/officeDocument/2006/relationships/image" Target="../media/image273.png"/><Relationship Id="rId114" Type="http://schemas.openxmlformats.org/officeDocument/2006/relationships/image" Target="../media/image282.png"/><Relationship Id="rId119" Type="http://schemas.openxmlformats.org/officeDocument/2006/relationships/image" Target="../media/image287.png"/><Relationship Id="rId127" Type="http://schemas.openxmlformats.org/officeDocument/2006/relationships/image" Target="../media/image291.png"/><Relationship Id="rId99" Type="http://schemas.openxmlformats.org/officeDocument/2006/relationships/image" Target="../media/image1751.png"/><Relationship Id="rId101" Type="http://schemas.openxmlformats.org/officeDocument/2006/relationships/image" Target="../media/image1771.png"/><Relationship Id="rId122" Type="http://schemas.openxmlformats.org/officeDocument/2006/relationships/image" Target="../media/image1981.png"/><Relationship Id="rId130" Type="http://schemas.openxmlformats.org/officeDocument/2006/relationships/image" Target="../media/image294.png"/><Relationship Id="rId143" Type="http://schemas.openxmlformats.org/officeDocument/2006/relationships/image" Target="../media/image300.png"/><Relationship Id="rId148" Type="http://schemas.openxmlformats.org/officeDocument/2006/relationships/image" Target="../media/image57.png"/><Relationship Id="rId151" Type="http://schemas.openxmlformats.org/officeDocument/2006/relationships/image" Target="../media/image60.png"/><Relationship Id="rId65" Type="http://schemas.openxmlformats.org/officeDocument/2006/relationships/image" Target="../media/image1730.png"/><Relationship Id="rId156" Type="http://schemas.openxmlformats.org/officeDocument/2006/relationships/image" Target="../media/image65.png"/><Relationship Id="rId164" Type="http://schemas.openxmlformats.org/officeDocument/2006/relationships/image" Target="../media/image6.png"/><Relationship Id="rId169" Type="http://schemas.openxmlformats.org/officeDocument/2006/relationships/image" Target="../media/image1114.png"/><Relationship Id="rId177" Type="http://schemas.openxmlformats.org/officeDocument/2006/relationships/image" Target="../media/image305.png"/><Relationship Id="rId185" Type="http://schemas.openxmlformats.org/officeDocument/2006/relationships/image" Target="../media/image270.png"/><Relationship Id="rId198" Type="http://schemas.openxmlformats.org/officeDocument/2006/relationships/image" Target="../media/image320.png"/><Relationship Id="rId4" Type="http://schemas.openxmlformats.org/officeDocument/2006/relationships/image" Target="../media/image801.png"/><Relationship Id="rId9" Type="http://schemas.openxmlformats.org/officeDocument/2006/relationships/image" Target="../media/image3812.png"/><Relationship Id="rId172" Type="http://schemas.openxmlformats.org/officeDocument/2006/relationships/image" Target="../media/image1410.png"/><Relationship Id="rId180" Type="http://schemas.openxmlformats.org/officeDocument/2006/relationships/image" Target="../media/image220.png"/><Relationship Id="rId193" Type="http://schemas.openxmlformats.org/officeDocument/2006/relationships/image" Target="../media/image306.png"/><Relationship Id="rId39" Type="http://schemas.openxmlformats.org/officeDocument/2006/relationships/image" Target="../media/image413.png"/><Relationship Id="rId109" Type="http://schemas.openxmlformats.org/officeDocument/2006/relationships/image" Target="../media/image277.png"/><Relationship Id="rId34" Type="http://schemas.openxmlformats.org/officeDocument/2006/relationships/image" Target="../media/image1101.png"/><Relationship Id="rId104" Type="http://schemas.openxmlformats.org/officeDocument/2006/relationships/image" Target="../media/image1801.png"/><Relationship Id="rId120" Type="http://schemas.openxmlformats.org/officeDocument/2006/relationships/image" Target="../media/image288.png"/><Relationship Id="rId125" Type="http://schemas.openxmlformats.org/officeDocument/2006/relationships/image" Target="../media/image289.png"/><Relationship Id="rId141" Type="http://schemas.openxmlformats.org/officeDocument/2006/relationships/image" Target="../media/image298.png"/><Relationship Id="rId146" Type="http://schemas.openxmlformats.org/officeDocument/2006/relationships/image" Target="../media/image55.png"/><Relationship Id="rId167" Type="http://schemas.openxmlformats.org/officeDocument/2006/relationships/image" Target="../media/image911.png"/><Relationship Id="rId188" Type="http://schemas.openxmlformats.org/officeDocument/2006/relationships/image" Target="../media/image310.png"/><Relationship Id="rId7" Type="http://schemas.openxmlformats.org/officeDocument/2006/relationships/image" Target="../media/image831.png"/><Relationship Id="rId162" Type="http://schemas.openxmlformats.org/officeDocument/2006/relationships/image" Target="../media/image4.png"/><Relationship Id="rId183" Type="http://schemas.openxmlformats.org/officeDocument/2006/relationships/image" Target="../media/image250.png"/><Relationship Id="rId2" Type="http://schemas.openxmlformats.org/officeDocument/2006/relationships/image" Target="../media/image350.png"/><Relationship Id="rId110" Type="http://schemas.openxmlformats.org/officeDocument/2006/relationships/image" Target="../media/image278.png"/><Relationship Id="rId115" Type="http://schemas.openxmlformats.org/officeDocument/2006/relationships/image" Target="../media/image283.png"/><Relationship Id="rId131" Type="http://schemas.openxmlformats.org/officeDocument/2006/relationships/image" Target="../media/image295.png"/><Relationship Id="rId136" Type="http://schemas.openxmlformats.org/officeDocument/2006/relationships/image" Target="../media/image2121.png"/><Relationship Id="rId157" Type="http://schemas.openxmlformats.org/officeDocument/2006/relationships/image" Target="../media/image66.png"/><Relationship Id="rId178" Type="http://schemas.openxmlformats.org/officeDocument/2006/relationships/image" Target="../media/image201.png"/><Relationship Id="rId152" Type="http://schemas.openxmlformats.org/officeDocument/2006/relationships/image" Target="../media/image61.png"/><Relationship Id="rId173" Type="http://schemas.openxmlformats.org/officeDocument/2006/relationships/image" Target="../media/image1510.png"/><Relationship Id="rId35" Type="http://schemas.openxmlformats.org/officeDocument/2006/relationships/image" Target="../media/image1111.png"/><Relationship Id="rId100" Type="http://schemas.openxmlformats.org/officeDocument/2006/relationships/image" Target="../media/image1761.png"/><Relationship Id="rId105" Type="http://schemas.openxmlformats.org/officeDocument/2006/relationships/image" Target="../media/image272.png"/><Relationship Id="rId126" Type="http://schemas.openxmlformats.org/officeDocument/2006/relationships/image" Target="../media/image50.png"/><Relationship Id="rId168" Type="http://schemas.openxmlformats.org/officeDocument/2006/relationships/image" Target="../media/image1012.png"/><Relationship Id="rId8" Type="http://schemas.openxmlformats.org/officeDocument/2006/relationships/image" Target="../media/image37.png"/><Relationship Id="rId98" Type="http://schemas.openxmlformats.org/officeDocument/2006/relationships/image" Target="../media/image1741.png"/><Relationship Id="rId142" Type="http://schemas.openxmlformats.org/officeDocument/2006/relationships/image" Target="../media/image299.png"/><Relationship Id="rId163" Type="http://schemas.openxmlformats.org/officeDocument/2006/relationships/image" Target="../media/image5.png"/><Relationship Id="rId184" Type="http://schemas.openxmlformats.org/officeDocument/2006/relationships/image" Target="../media/image260.png"/><Relationship Id="rId189" Type="http://schemas.openxmlformats.org/officeDocument/2006/relationships/image" Target="../media/image323.png"/><Relationship Id="rId3" Type="http://schemas.openxmlformats.org/officeDocument/2006/relationships/image" Target="../media/image36.png"/><Relationship Id="rId116" Type="http://schemas.openxmlformats.org/officeDocument/2006/relationships/image" Target="../media/image284.png"/><Relationship Id="rId137" Type="http://schemas.openxmlformats.org/officeDocument/2006/relationships/image" Target="../media/image2131.png"/><Relationship Id="rId158" Type="http://schemas.openxmlformats.org/officeDocument/2006/relationships/image" Target="../media/image67.png"/><Relationship Id="rId41" Type="http://schemas.openxmlformats.org/officeDocument/2006/relationships/image" Target="../media/image1171.png"/><Relationship Id="rId111" Type="http://schemas.openxmlformats.org/officeDocument/2006/relationships/image" Target="../media/image279.png"/><Relationship Id="rId132" Type="http://schemas.openxmlformats.org/officeDocument/2006/relationships/image" Target="../media/image296.png"/><Relationship Id="rId195" Type="http://schemas.openxmlformats.org/officeDocument/2006/relationships/image" Target="../media/image312.png"/><Relationship Id="rId153" Type="http://schemas.openxmlformats.org/officeDocument/2006/relationships/image" Target="../media/image62.png"/><Relationship Id="rId174" Type="http://schemas.openxmlformats.org/officeDocument/2006/relationships/image" Target="../media/image160.png"/><Relationship Id="rId179" Type="http://schemas.openxmlformats.org/officeDocument/2006/relationships/image" Target="../media/image210.png"/><Relationship Id="rId190" Type="http://schemas.openxmlformats.org/officeDocument/2006/relationships/image" Target="../media/image335.png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4.png"/><Relationship Id="rId112" Type="http://schemas.openxmlformats.org/officeDocument/2006/relationships/image" Target="../media/image279.png"/><Relationship Id="rId133" Type="http://schemas.openxmlformats.org/officeDocument/2006/relationships/image" Target="../media/image297.png"/><Relationship Id="rId138" Type="http://schemas.openxmlformats.org/officeDocument/2006/relationships/image" Target="../media/image115.png"/><Relationship Id="rId154" Type="http://schemas.openxmlformats.org/officeDocument/2006/relationships/image" Target="../media/image63.png"/><Relationship Id="rId63" Type="http://schemas.openxmlformats.org/officeDocument/2006/relationships/image" Target="../media/image2911.png"/><Relationship Id="rId159" Type="http://schemas.openxmlformats.org/officeDocument/2006/relationships/image" Target="../media/image440.png"/><Relationship Id="rId175" Type="http://schemas.openxmlformats.org/officeDocument/2006/relationships/image" Target="../media/image74.png"/><Relationship Id="rId170" Type="http://schemas.openxmlformats.org/officeDocument/2006/relationships/image" Target="../media/image69.png"/><Relationship Id="rId191" Type="http://schemas.openxmlformats.org/officeDocument/2006/relationships/image" Target="../media/image94.png"/><Relationship Id="rId107" Type="http://schemas.openxmlformats.org/officeDocument/2006/relationships/image" Target="../media/image274.png"/><Relationship Id="rId32" Type="http://schemas.openxmlformats.org/officeDocument/2006/relationships/image" Target="../media/image1082.png"/><Relationship Id="rId37" Type="http://schemas.openxmlformats.org/officeDocument/2006/relationships/image" Target="../media/image1132.png"/><Relationship Id="rId102" Type="http://schemas.openxmlformats.org/officeDocument/2006/relationships/image" Target="../media/image1782.png"/><Relationship Id="rId123" Type="http://schemas.openxmlformats.org/officeDocument/2006/relationships/image" Target="../media/image1992.png"/><Relationship Id="rId128" Type="http://schemas.openxmlformats.org/officeDocument/2006/relationships/image" Target="../media/image292.png"/><Relationship Id="rId144" Type="http://schemas.openxmlformats.org/officeDocument/2006/relationships/image" Target="../media/image301.png"/><Relationship Id="rId149" Type="http://schemas.openxmlformats.org/officeDocument/2006/relationships/image" Target="../media/image58.png"/><Relationship Id="rId5" Type="http://schemas.openxmlformats.org/officeDocument/2006/relationships/image" Target="../media/image812.png"/><Relationship Id="rId160" Type="http://schemas.openxmlformats.org/officeDocument/2006/relationships/image" Target="../media/image450.png"/><Relationship Id="rId165" Type="http://schemas.openxmlformats.org/officeDocument/2006/relationships/image" Target="../media/image51.png"/><Relationship Id="rId181" Type="http://schemas.openxmlformats.org/officeDocument/2006/relationships/image" Target="../media/image84.png"/><Relationship Id="rId186" Type="http://schemas.openxmlformats.org/officeDocument/2006/relationships/image" Target="../media/image89.png"/><Relationship Id="rId113" Type="http://schemas.openxmlformats.org/officeDocument/2006/relationships/image" Target="../media/image280.png"/><Relationship Id="rId118" Type="http://schemas.openxmlformats.org/officeDocument/2006/relationships/image" Target="../media/image285.png"/><Relationship Id="rId134" Type="http://schemas.openxmlformats.org/officeDocument/2006/relationships/image" Target="../media/image304.png"/><Relationship Id="rId64" Type="http://schemas.openxmlformats.org/officeDocument/2006/relationships/image" Target="../media/image1721.png"/><Relationship Id="rId150" Type="http://schemas.openxmlformats.org/officeDocument/2006/relationships/image" Target="../media/image59.png"/><Relationship Id="rId155" Type="http://schemas.openxmlformats.org/officeDocument/2006/relationships/image" Target="../media/image64.png"/><Relationship Id="rId171" Type="http://schemas.openxmlformats.org/officeDocument/2006/relationships/image" Target="../media/image70.png"/><Relationship Id="rId176" Type="http://schemas.openxmlformats.org/officeDocument/2006/relationships/image" Target="../media/image75.png"/><Relationship Id="rId192" Type="http://schemas.openxmlformats.org/officeDocument/2006/relationships/image" Target="../media/image95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08" Type="http://schemas.openxmlformats.org/officeDocument/2006/relationships/image" Target="../media/image275.png"/><Relationship Id="rId124" Type="http://schemas.openxmlformats.org/officeDocument/2006/relationships/image" Target="../media/image2002.png"/><Relationship Id="rId129" Type="http://schemas.openxmlformats.org/officeDocument/2006/relationships/image" Target="../media/image293.png"/><Relationship Id="rId140" Type="http://schemas.openxmlformats.org/officeDocument/2006/relationships/image" Target="../media/image2162.png"/><Relationship Id="rId145" Type="http://schemas.openxmlformats.org/officeDocument/2006/relationships/image" Target="../media/image54.png"/><Relationship Id="rId161" Type="http://schemas.openxmlformats.org/officeDocument/2006/relationships/image" Target="../media/image460.png"/><Relationship Id="rId166" Type="http://schemas.openxmlformats.org/officeDocument/2006/relationships/image" Target="../media/image52.png"/><Relationship Id="rId182" Type="http://schemas.openxmlformats.org/officeDocument/2006/relationships/image" Target="../media/image85.png"/><Relationship Id="rId18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2.png"/><Relationship Id="rId36" Type="http://schemas.openxmlformats.org/officeDocument/2006/relationships/image" Target="../media/image1122.png"/><Relationship Id="rId106" Type="http://schemas.openxmlformats.org/officeDocument/2006/relationships/image" Target="../media/image273.png"/><Relationship Id="rId114" Type="http://schemas.openxmlformats.org/officeDocument/2006/relationships/image" Target="../media/image281.png"/><Relationship Id="rId119" Type="http://schemas.openxmlformats.org/officeDocument/2006/relationships/image" Target="../media/image286.png"/><Relationship Id="rId127" Type="http://schemas.openxmlformats.org/officeDocument/2006/relationships/image" Target="../media/image291.png"/><Relationship Id="rId99" Type="http://schemas.openxmlformats.org/officeDocument/2006/relationships/image" Target="../media/image1752.png"/><Relationship Id="rId101" Type="http://schemas.openxmlformats.org/officeDocument/2006/relationships/image" Target="../media/image1772.png"/><Relationship Id="rId122" Type="http://schemas.openxmlformats.org/officeDocument/2006/relationships/image" Target="../media/image1982.png"/><Relationship Id="rId130" Type="http://schemas.openxmlformats.org/officeDocument/2006/relationships/image" Target="../media/image294.png"/><Relationship Id="rId143" Type="http://schemas.openxmlformats.org/officeDocument/2006/relationships/image" Target="../media/image300.png"/><Relationship Id="rId148" Type="http://schemas.openxmlformats.org/officeDocument/2006/relationships/image" Target="../media/image57.png"/><Relationship Id="rId151" Type="http://schemas.openxmlformats.org/officeDocument/2006/relationships/image" Target="../media/image60.png"/><Relationship Id="rId65" Type="http://schemas.openxmlformats.org/officeDocument/2006/relationships/image" Target="../media/image1731.png"/><Relationship Id="rId156" Type="http://schemas.openxmlformats.org/officeDocument/2006/relationships/image" Target="../media/image65.png"/><Relationship Id="rId164" Type="http://schemas.openxmlformats.org/officeDocument/2006/relationships/image" Target="../media/image49.png"/><Relationship Id="rId169" Type="http://schemas.openxmlformats.org/officeDocument/2006/relationships/image" Target="../media/image68.png"/><Relationship Id="rId177" Type="http://schemas.openxmlformats.org/officeDocument/2006/relationships/image" Target="../media/image76.png"/><Relationship Id="rId185" Type="http://schemas.openxmlformats.org/officeDocument/2006/relationships/image" Target="../media/image88.png"/><Relationship Id="rId4" Type="http://schemas.openxmlformats.org/officeDocument/2006/relationships/image" Target="../media/image802.png"/><Relationship Id="rId9" Type="http://schemas.openxmlformats.org/officeDocument/2006/relationships/image" Target="../media/image3812.png"/><Relationship Id="rId172" Type="http://schemas.openxmlformats.org/officeDocument/2006/relationships/image" Target="../media/image71.png"/><Relationship Id="rId180" Type="http://schemas.openxmlformats.org/officeDocument/2006/relationships/image" Target="../media/image79.png"/><Relationship Id="rId193" Type="http://schemas.openxmlformats.org/officeDocument/2006/relationships/image" Target="../media/image116.png"/><Relationship Id="rId39" Type="http://schemas.openxmlformats.org/officeDocument/2006/relationships/image" Target="../media/image413.png"/><Relationship Id="rId109" Type="http://schemas.openxmlformats.org/officeDocument/2006/relationships/image" Target="../media/image276.png"/><Relationship Id="rId34" Type="http://schemas.openxmlformats.org/officeDocument/2006/relationships/image" Target="../media/image1102.png"/><Relationship Id="rId104" Type="http://schemas.openxmlformats.org/officeDocument/2006/relationships/image" Target="../media/image1802.png"/><Relationship Id="rId120" Type="http://schemas.openxmlformats.org/officeDocument/2006/relationships/image" Target="../media/image287.png"/><Relationship Id="rId125" Type="http://schemas.openxmlformats.org/officeDocument/2006/relationships/image" Target="../media/image289.png"/><Relationship Id="rId141" Type="http://schemas.openxmlformats.org/officeDocument/2006/relationships/image" Target="../media/image298.png"/><Relationship Id="rId146" Type="http://schemas.openxmlformats.org/officeDocument/2006/relationships/image" Target="../media/image55.png"/><Relationship Id="rId167" Type="http://schemas.openxmlformats.org/officeDocument/2006/relationships/image" Target="../media/image53.png"/><Relationship Id="rId188" Type="http://schemas.openxmlformats.org/officeDocument/2006/relationships/image" Target="../media/image91.png"/><Relationship Id="rId7" Type="http://schemas.openxmlformats.org/officeDocument/2006/relationships/image" Target="../media/image832.png"/><Relationship Id="rId162" Type="http://schemas.openxmlformats.org/officeDocument/2006/relationships/image" Target="../media/image47.png"/><Relationship Id="rId183" Type="http://schemas.openxmlformats.org/officeDocument/2006/relationships/image" Target="../media/image86.png"/><Relationship Id="rId2" Type="http://schemas.openxmlformats.org/officeDocument/2006/relationships/image" Target="../media/image350.png"/><Relationship Id="rId110" Type="http://schemas.openxmlformats.org/officeDocument/2006/relationships/image" Target="../media/image277.png"/><Relationship Id="rId115" Type="http://schemas.openxmlformats.org/officeDocument/2006/relationships/image" Target="../media/image282.png"/><Relationship Id="rId131" Type="http://schemas.openxmlformats.org/officeDocument/2006/relationships/image" Target="../media/image295.png"/><Relationship Id="rId136" Type="http://schemas.openxmlformats.org/officeDocument/2006/relationships/image" Target="../media/image2122.png"/><Relationship Id="rId157" Type="http://schemas.openxmlformats.org/officeDocument/2006/relationships/image" Target="../media/image66.png"/><Relationship Id="rId178" Type="http://schemas.openxmlformats.org/officeDocument/2006/relationships/image" Target="../media/image77.png"/><Relationship Id="rId152" Type="http://schemas.openxmlformats.org/officeDocument/2006/relationships/image" Target="../media/image61.png"/><Relationship Id="rId173" Type="http://schemas.openxmlformats.org/officeDocument/2006/relationships/image" Target="../media/image72.png"/><Relationship Id="rId194" Type="http://schemas.openxmlformats.org/officeDocument/2006/relationships/image" Target="../media/image319.png"/><Relationship Id="rId35" Type="http://schemas.openxmlformats.org/officeDocument/2006/relationships/image" Target="../media/image1112.png"/><Relationship Id="rId100" Type="http://schemas.openxmlformats.org/officeDocument/2006/relationships/image" Target="../media/image1762.png"/><Relationship Id="rId105" Type="http://schemas.openxmlformats.org/officeDocument/2006/relationships/image" Target="../media/image272.png"/><Relationship Id="rId126" Type="http://schemas.openxmlformats.org/officeDocument/2006/relationships/image" Target="../media/image50.png"/><Relationship Id="rId147" Type="http://schemas.openxmlformats.org/officeDocument/2006/relationships/image" Target="../media/image312.png"/><Relationship Id="rId168" Type="http://schemas.openxmlformats.org/officeDocument/2006/relationships/image" Target="../media/image56.png"/><Relationship Id="rId8" Type="http://schemas.openxmlformats.org/officeDocument/2006/relationships/image" Target="../media/image37.png"/><Relationship Id="rId98" Type="http://schemas.openxmlformats.org/officeDocument/2006/relationships/image" Target="../media/image1742.png"/><Relationship Id="rId121" Type="http://schemas.openxmlformats.org/officeDocument/2006/relationships/image" Target="../media/image288.png"/><Relationship Id="rId142" Type="http://schemas.openxmlformats.org/officeDocument/2006/relationships/image" Target="../media/image299.png"/><Relationship Id="rId163" Type="http://schemas.openxmlformats.org/officeDocument/2006/relationships/image" Target="../media/image48.png"/><Relationship Id="rId184" Type="http://schemas.openxmlformats.org/officeDocument/2006/relationships/image" Target="../media/image87.png"/><Relationship Id="rId189" Type="http://schemas.openxmlformats.org/officeDocument/2006/relationships/image" Target="../media/image92.png"/><Relationship Id="rId3" Type="http://schemas.openxmlformats.org/officeDocument/2006/relationships/image" Target="../media/image36.png"/><Relationship Id="rId116" Type="http://schemas.openxmlformats.org/officeDocument/2006/relationships/image" Target="../media/image283.png"/><Relationship Id="rId137" Type="http://schemas.openxmlformats.org/officeDocument/2006/relationships/image" Target="../media/image2132.png"/><Relationship Id="rId158" Type="http://schemas.openxmlformats.org/officeDocument/2006/relationships/image" Target="../media/image67.png"/><Relationship Id="rId41" Type="http://schemas.openxmlformats.org/officeDocument/2006/relationships/image" Target="../media/image1172.png"/><Relationship Id="rId111" Type="http://schemas.openxmlformats.org/officeDocument/2006/relationships/image" Target="../media/image278.png"/><Relationship Id="rId132" Type="http://schemas.openxmlformats.org/officeDocument/2006/relationships/image" Target="../media/image296.png"/><Relationship Id="rId153" Type="http://schemas.openxmlformats.org/officeDocument/2006/relationships/image" Target="../media/image62.png"/><Relationship Id="rId174" Type="http://schemas.openxmlformats.org/officeDocument/2006/relationships/image" Target="../media/image73.png"/><Relationship Id="rId179" Type="http://schemas.openxmlformats.org/officeDocument/2006/relationships/image" Target="../media/image78.png"/><Relationship Id="rId190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4.png"/><Relationship Id="rId112" Type="http://schemas.openxmlformats.org/officeDocument/2006/relationships/image" Target="../media/image279.png"/><Relationship Id="rId133" Type="http://schemas.openxmlformats.org/officeDocument/2006/relationships/image" Target="../media/image297.png"/><Relationship Id="rId138" Type="http://schemas.openxmlformats.org/officeDocument/2006/relationships/image" Target="../media/image115.png"/><Relationship Id="rId154" Type="http://schemas.openxmlformats.org/officeDocument/2006/relationships/image" Target="../media/image63.png"/><Relationship Id="rId63" Type="http://schemas.openxmlformats.org/officeDocument/2006/relationships/image" Target="../media/image2910.png"/><Relationship Id="rId159" Type="http://schemas.openxmlformats.org/officeDocument/2006/relationships/image" Target="../media/image161.png"/><Relationship Id="rId175" Type="http://schemas.openxmlformats.org/officeDocument/2006/relationships/image" Target="../media/image1710.png"/><Relationship Id="rId170" Type="http://schemas.openxmlformats.org/officeDocument/2006/relationships/image" Target="../media/image1210.png"/><Relationship Id="rId191" Type="http://schemas.openxmlformats.org/officeDocument/2006/relationships/image" Target="../media/image340.png"/><Relationship Id="rId196" Type="http://schemas.openxmlformats.org/officeDocument/2006/relationships/image" Target="../media/image116.png"/><Relationship Id="rId107" Type="http://schemas.openxmlformats.org/officeDocument/2006/relationships/image" Target="../media/image274.png"/><Relationship Id="rId32" Type="http://schemas.openxmlformats.org/officeDocument/2006/relationships/image" Target="../media/image1081.png"/><Relationship Id="rId37" Type="http://schemas.openxmlformats.org/officeDocument/2006/relationships/image" Target="../media/image1131.png"/><Relationship Id="rId102" Type="http://schemas.openxmlformats.org/officeDocument/2006/relationships/image" Target="../media/image1781.png"/><Relationship Id="rId123" Type="http://schemas.openxmlformats.org/officeDocument/2006/relationships/image" Target="../media/image1991.png"/><Relationship Id="rId128" Type="http://schemas.openxmlformats.org/officeDocument/2006/relationships/image" Target="../media/image292.png"/><Relationship Id="rId144" Type="http://schemas.openxmlformats.org/officeDocument/2006/relationships/image" Target="../media/image301.png"/><Relationship Id="rId149" Type="http://schemas.openxmlformats.org/officeDocument/2006/relationships/image" Target="../media/image58.png"/><Relationship Id="rId5" Type="http://schemas.openxmlformats.org/officeDocument/2006/relationships/image" Target="../media/image811.png"/><Relationship Id="rId160" Type="http://schemas.openxmlformats.org/officeDocument/2006/relationships/image" Target="../media/image2.png"/><Relationship Id="rId165" Type="http://schemas.openxmlformats.org/officeDocument/2006/relationships/image" Target="../media/image7.png"/><Relationship Id="rId181" Type="http://schemas.openxmlformats.org/officeDocument/2006/relationships/image" Target="../media/image230.png"/><Relationship Id="rId186" Type="http://schemas.openxmlformats.org/officeDocument/2006/relationships/image" Target="../media/image2810.png"/><Relationship Id="rId113" Type="http://schemas.openxmlformats.org/officeDocument/2006/relationships/image" Target="../media/image280.png"/><Relationship Id="rId118" Type="http://schemas.openxmlformats.org/officeDocument/2006/relationships/image" Target="../media/image285.png"/><Relationship Id="rId134" Type="http://schemas.openxmlformats.org/officeDocument/2006/relationships/image" Target="../media/image304.png"/><Relationship Id="rId64" Type="http://schemas.openxmlformats.org/officeDocument/2006/relationships/image" Target="../media/image1720.png"/><Relationship Id="rId150" Type="http://schemas.openxmlformats.org/officeDocument/2006/relationships/image" Target="../media/image59.png"/><Relationship Id="rId155" Type="http://schemas.openxmlformats.org/officeDocument/2006/relationships/image" Target="../media/image64.png"/><Relationship Id="rId171" Type="http://schemas.openxmlformats.org/officeDocument/2006/relationships/image" Target="../media/image1310.png"/><Relationship Id="rId176" Type="http://schemas.openxmlformats.org/officeDocument/2006/relationships/image" Target="../media/image182.png"/><Relationship Id="rId197" Type="http://schemas.openxmlformats.org/officeDocument/2006/relationships/image" Target="../media/image325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08" Type="http://schemas.openxmlformats.org/officeDocument/2006/relationships/image" Target="../media/image275.png"/><Relationship Id="rId124" Type="http://schemas.openxmlformats.org/officeDocument/2006/relationships/image" Target="../media/image2001.png"/><Relationship Id="rId129" Type="http://schemas.openxmlformats.org/officeDocument/2006/relationships/image" Target="../media/image293.png"/><Relationship Id="rId140" Type="http://schemas.openxmlformats.org/officeDocument/2006/relationships/image" Target="../media/image2161.png"/><Relationship Id="rId145" Type="http://schemas.openxmlformats.org/officeDocument/2006/relationships/image" Target="../media/image54.png"/><Relationship Id="rId161" Type="http://schemas.openxmlformats.org/officeDocument/2006/relationships/image" Target="../media/image3.png"/><Relationship Id="rId166" Type="http://schemas.openxmlformats.org/officeDocument/2006/relationships/image" Target="../media/image814.png"/><Relationship Id="rId182" Type="http://schemas.openxmlformats.org/officeDocument/2006/relationships/image" Target="../media/image240.png"/><Relationship Id="rId187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36" Type="http://schemas.openxmlformats.org/officeDocument/2006/relationships/image" Target="../media/image1121.png"/><Relationship Id="rId106" Type="http://schemas.openxmlformats.org/officeDocument/2006/relationships/image" Target="../media/image273.png"/><Relationship Id="rId114" Type="http://schemas.openxmlformats.org/officeDocument/2006/relationships/image" Target="../media/image281.png"/><Relationship Id="rId119" Type="http://schemas.openxmlformats.org/officeDocument/2006/relationships/image" Target="../media/image286.png"/><Relationship Id="rId127" Type="http://schemas.openxmlformats.org/officeDocument/2006/relationships/image" Target="../media/image291.png"/><Relationship Id="rId99" Type="http://schemas.openxmlformats.org/officeDocument/2006/relationships/image" Target="../media/image1751.png"/><Relationship Id="rId101" Type="http://schemas.openxmlformats.org/officeDocument/2006/relationships/image" Target="../media/image1771.png"/><Relationship Id="rId122" Type="http://schemas.openxmlformats.org/officeDocument/2006/relationships/image" Target="../media/image1981.png"/><Relationship Id="rId130" Type="http://schemas.openxmlformats.org/officeDocument/2006/relationships/image" Target="../media/image294.png"/><Relationship Id="rId143" Type="http://schemas.openxmlformats.org/officeDocument/2006/relationships/image" Target="../media/image300.png"/><Relationship Id="rId148" Type="http://schemas.openxmlformats.org/officeDocument/2006/relationships/image" Target="../media/image57.png"/><Relationship Id="rId151" Type="http://schemas.openxmlformats.org/officeDocument/2006/relationships/image" Target="../media/image60.png"/><Relationship Id="rId65" Type="http://schemas.openxmlformats.org/officeDocument/2006/relationships/image" Target="../media/image1730.png"/><Relationship Id="rId156" Type="http://schemas.openxmlformats.org/officeDocument/2006/relationships/image" Target="../media/image65.png"/><Relationship Id="rId164" Type="http://schemas.openxmlformats.org/officeDocument/2006/relationships/image" Target="../media/image6.png"/><Relationship Id="rId169" Type="http://schemas.openxmlformats.org/officeDocument/2006/relationships/image" Target="../media/image1114.png"/><Relationship Id="rId177" Type="http://schemas.openxmlformats.org/officeDocument/2006/relationships/image" Target="../media/image305.png"/><Relationship Id="rId185" Type="http://schemas.openxmlformats.org/officeDocument/2006/relationships/image" Target="../media/image270.png"/><Relationship Id="rId4" Type="http://schemas.openxmlformats.org/officeDocument/2006/relationships/image" Target="../media/image801.png"/><Relationship Id="rId9" Type="http://schemas.openxmlformats.org/officeDocument/2006/relationships/image" Target="../media/image3812.png"/><Relationship Id="rId172" Type="http://schemas.openxmlformats.org/officeDocument/2006/relationships/image" Target="../media/image1410.png"/><Relationship Id="rId180" Type="http://schemas.openxmlformats.org/officeDocument/2006/relationships/image" Target="../media/image220.png"/><Relationship Id="rId39" Type="http://schemas.openxmlformats.org/officeDocument/2006/relationships/image" Target="../media/image413.png"/><Relationship Id="rId109" Type="http://schemas.openxmlformats.org/officeDocument/2006/relationships/image" Target="../media/image276.png"/><Relationship Id="rId34" Type="http://schemas.openxmlformats.org/officeDocument/2006/relationships/image" Target="../media/image1101.png"/><Relationship Id="rId104" Type="http://schemas.openxmlformats.org/officeDocument/2006/relationships/image" Target="../media/image1801.png"/><Relationship Id="rId120" Type="http://schemas.openxmlformats.org/officeDocument/2006/relationships/image" Target="../media/image287.png"/><Relationship Id="rId125" Type="http://schemas.openxmlformats.org/officeDocument/2006/relationships/image" Target="../media/image289.png"/><Relationship Id="rId141" Type="http://schemas.openxmlformats.org/officeDocument/2006/relationships/image" Target="../media/image298.png"/><Relationship Id="rId146" Type="http://schemas.openxmlformats.org/officeDocument/2006/relationships/image" Target="../media/image55.png"/><Relationship Id="rId167" Type="http://schemas.openxmlformats.org/officeDocument/2006/relationships/image" Target="../media/image911.png"/><Relationship Id="rId188" Type="http://schemas.openxmlformats.org/officeDocument/2006/relationships/image" Target="../media/image310.png"/><Relationship Id="rId7" Type="http://schemas.openxmlformats.org/officeDocument/2006/relationships/image" Target="../media/image831.png"/><Relationship Id="rId162" Type="http://schemas.openxmlformats.org/officeDocument/2006/relationships/image" Target="../media/image4.png"/><Relationship Id="rId183" Type="http://schemas.openxmlformats.org/officeDocument/2006/relationships/image" Target="../media/image250.png"/><Relationship Id="rId2" Type="http://schemas.openxmlformats.org/officeDocument/2006/relationships/image" Target="../media/image350.png"/><Relationship Id="rId110" Type="http://schemas.openxmlformats.org/officeDocument/2006/relationships/image" Target="../media/image277.png"/><Relationship Id="rId115" Type="http://schemas.openxmlformats.org/officeDocument/2006/relationships/image" Target="../media/image282.png"/><Relationship Id="rId131" Type="http://schemas.openxmlformats.org/officeDocument/2006/relationships/image" Target="../media/image295.png"/><Relationship Id="rId136" Type="http://schemas.openxmlformats.org/officeDocument/2006/relationships/image" Target="../media/image2121.png"/><Relationship Id="rId157" Type="http://schemas.openxmlformats.org/officeDocument/2006/relationships/image" Target="../media/image66.png"/><Relationship Id="rId178" Type="http://schemas.openxmlformats.org/officeDocument/2006/relationships/image" Target="../media/image201.png"/><Relationship Id="rId194" Type="http://schemas.openxmlformats.org/officeDocument/2006/relationships/image" Target="../media/image312.png"/><Relationship Id="rId152" Type="http://schemas.openxmlformats.org/officeDocument/2006/relationships/image" Target="../media/image61.png"/><Relationship Id="rId173" Type="http://schemas.openxmlformats.org/officeDocument/2006/relationships/image" Target="../media/image1510.png"/><Relationship Id="rId35" Type="http://schemas.openxmlformats.org/officeDocument/2006/relationships/image" Target="../media/image1111.png"/><Relationship Id="rId100" Type="http://schemas.openxmlformats.org/officeDocument/2006/relationships/image" Target="../media/image1761.png"/><Relationship Id="rId105" Type="http://schemas.openxmlformats.org/officeDocument/2006/relationships/image" Target="../media/image272.png"/><Relationship Id="rId126" Type="http://schemas.openxmlformats.org/officeDocument/2006/relationships/image" Target="../media/image50.png"/><Relationship Id="rId168" Type="http://schemas.openxmlformats.org/officeDocument/2006/relationships/image" Target="../media/image1012.png"/><Relationship Id="rId8" Type="http://schemas.openxmlformats.org/officeDocument/2006/relationships/image" Target="../media/image37.png"/><Relationship Id="rId98" Type="http://schemas.openxmlformats.org/officeDocument/2006/relationships/image" Target="../media/image1741.png"/><Relationship Id="rId121" Type="http://schemas.openxmlformats.org/officeDocument/2006/relationships/image" Target="../media/image288.png"/><Relationship Id="rId142" Type="http://schemas.openxmlformats.org/officeDocument/2006/relationships/image" Target="../media/image299.png"/><Relationship Id="rId163" Type="http://schemas.openxmlformats.org/officeDocument/2006/relationships/image" Target="../media/image5.png"/><Relationship Id="rId184" Type="http://schemas.openxmlformats.org/officeDocument/2006/relationships/image" Target="../media/image260.png"/><Relationship Id="rId189" Type="http://schemas.openxmlformats.org/officeDocument/2006/relationships/image" Target="../media/image323.png"/><Relationship Id="rId3" Type="http://schemas.openxmlformats.org/officeDocument/2006/relationships/image" Target="../media/image36.png"/><Relationship Id="rId116" Type="http://schemas.openxmlformats.org/officeDocument/2006/relationships/image" Target="../media/image283.png"/><Relationship Id="rId137" Type="http://schemas.openxmlformats.org/officeDocument/2006/relationships/image" Target="../media/image2131.png"/><Relationship Id="rId158" Type="http://schemas.openxmlformats.org/officeDocument/2006/relationships/image" Target="../media/image67.png"/><Relationship Id="rId41" Type="http://schemas.openxmlformats.org/officeDocument/2006/relationships/image" Target="../media/image1171.png"/><Relationship Id="rId111" Type="http://schemas.openxmlformats.org/officeDocument/2006/relationships/image" Target="../media/image278.png"/><Relationship Id="rId132" Type="http://schemas.openxmlformats.org/officeDocument/2006/relationships/image" Target="../media/image296.png"/><Relationship Id="rId153" Type="http://schemas.openxmlformats.org/officeDocument/2006/relationships/image" Target="../media/image62.png"/><Relationship Id="rId174" Type="http://schemas.openxmlformats.org/officeDocument/2006/relationships/image" Target="../media/image160.png"/><Relationship Id="rId179" Type="http://schemas.openxmlformats.org/officeDocument/2006/relationships/image" Target="../media/image210.png"/><Relationship Id="rId195" Type="http://schemas.openxmlformats.org/officeDocument/2006/relationships/image" Target="../media/image2912.png"/><Relationship Id="rId190" Type="http://schemas.openxmlformats.org/officeDocument/2006/relationships/image" Target="../media/image335.png"/></Relationships>
</file>

<file path=ppt/slides/_rels/slide68.xml.rels><?xml version="1.0" encoding="UTF-8" standalone="yes"?>
<Relationships xmlns="http://schemas.openxmlformats.org/package/2006/relationships"><Relationship Id="rId47" Type="http://schemas.openxmlformats.org/officeDocument/2006/relationships/image" Target="../media/image1230.png"/><Relationship Id="rId63" Type="http://schemas.openxmlformats.org/officeDocument/2006/relationships/image" Target="../media/image1390.png"/><Relationship Id="rId138" Type="http://schemas.openxmlformats.org/officeDocument/2006/relationships/image" Target="../media/image115.png"/><Relationship Id="rId154" Type="http://schemas.openxmlformats.org/officeDocument/2006/relationships/image" Target="../media/image710.png"/><Relationship Id="rId159" Type="http://schemas.openxmlformats.org/officeDocument/2006/relationships/image" Target="../media/image740.png"/><Relationship Id="rId175" Type="http://schemas.openxmlformats.org/officeDocument/2006/relationships/image" Target="../media/image920.png"/><Relationship Id="rId170" Type="http://schemas.openxmlformats.org/officeDocument/2006/relationships/image" Target="../media/image880.png"/><Relationship Id="rId191" Type="http://schemas.openxmlformats.org/officeDocument/2006/relationships/image" Target="../media/image109.png"/><Relationship Id="rId196" Type="http://schemas.openxmlformats.org/officeDocument/2006/relationships/image" Target="../media/image164.png"/><Relationship Id="rId200" Type="http://schemas.openxmlformats.org/officeDocument/2006/relationships/image" Target="../media/image168.png"/><Relationship Id="rId205" Type="http://schemas.openxmlformats.org/officeDocument/2006/relationships/image" Target="../media/image181.png"/><Relationship Id="rId226" Type="http://schemas.openxmlformats.org/officeDocument/2006/relationships/image" Target="../media/image302.png"/><Relationship Id="rId221" Type="http://schemas.openxmlformats.org/officeDocument/2006/relationships/image" Target="../media/image284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102" Type="http://schemas.openxmlformats.org/officeDocument/2006/relationships/image" Target="../media/image178.png"/><Relationship Id="rId5" Type="http://schemas.openxmlformats.org/officeDocument/2006/relationships/image" Target="../media/image81.png"/><Relationship Id="rId160" Type="http://schemas.openxmlformats.org/officeDocument/2006/relationships/image" Target="../media/image750.png"/><Relationship Id="rId165" Type="http://schemas.openxmlformats.org/officeDocument/2006/relationships/image" Target="../media/image840.png"/><Relationship Id="rId181" Type="http://schemas.openxmlformats.org/officeDocument/2006/relationships/image" Target="../media/image98.png"/><Relationship Id="rId186" Type="http://schemas.openxmlformats.org/officeDocument/2006/relationships/image" Target="../media/image103.png"/><Relationship Id="rId216" Type="http://schemas.openxmlformats.org/officeDocument/2006/relationships/image" Target="../media/image279.png"/><Relationship Id="rId237" Type="http://schemas.openxmlformats.org/officeDocument/2006/relationships/image" Target="../media/image296.png"/><Relationship Id="rId211" Type="http://schemas.openxmlformats.org/officeDocument/2006/relationships/image" Target="../media/image274.png"/><Relationship Id="rId232" Type="http://schemas.openxmlformats.org/officeDocument/2006/relationships/image" Target="../media/image291.png"/><Relationship Id="rId64" Type="http://schemas.openxmlformats.org/officeDocument/2006/relationships/image" Target="../media/image1400.png"/><Relationship Id="rId150" Type="http://schemas.openxmlformats.org/officeDocument/2006/relationships/image" Target="../media/image690.png"/><Relationship Id="rId155" Type="http://schemas.openxmlformats.org/officeDocument/2006/relationships/image" Target="../media/image3.png"/><Relationship Id="rId171" Type="http://schemas.openxmlformats.org/officeDocument/2006/relationships/image" Target="../media/image220.png"/><Relationship Id="rId176" Type="http://schemas.openxmlformats.org/officeDocument/2006/relationships/image" Target="../media/image930.png"/><Relationship Id="rId192" Type="http://schemas.openxmlformats.org/officeDocument/2006/relationships/image" Target="../media/image1140.png"/><Relationship Id="rId197" Type="http://schemas.openxmlformats.org/officeDocument/2006/relationships/image" Target="../media/image165.png"/><Relationship Id="rId206" Type="http://schemas.openxmlformats.org/officeDocument/2006/relationships/image" Target="../media/image183.png"/><Relationship Id="rId227" Type="http://schemas.openxmlformats.org/officeDocument/2006/relationships/image" Target="../media/image303.png"/><Relationship Id="rId201" Type="http://schemas.openxmlformats.org/officeDocument/2006/relationships/image" Target="../media/image169.png"/><Relationship Id="rId222" Type="http://schemas.openxmlformats.org/officeDocument/2006/relationships/image" Target="../media/image285.png"/><Relationship Id="rId243" Type="http://schemas.openxmlformats.org/officeDocument/2006/relationships/image" Target="../media/image32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24" Type="http://schemas.openxmlformats.org/officeDocument/2006/relationships/image" Target="../media/image200.png"/><Relationship Id="rId140" Type="http://schemas.openxmlformats.org/officeDocument/2006/relationships/image" Target="../media/image216.png"/><Relationship Id="rId161" Type="http://schemas.openxmlformats.org/officeDocument/2006/relationships/image" Target="../media/image760.png"/><Relationship Id="rId166" Type="http://schemas.openxmlformats.org/officeDocument/2006/relationships/image" Target="../media/image850.png"/><Relationship Id="rId182" Type="http://schemas.openxmlformats.org/officeDocument/2006/relationships/image" Target="../media/image99.png"/><Relationship Id="rId187" Type="http://schemas.openxmlformats.org/officeDocument/2006/relationships/image" Target="../media/image104.png"/><Relationship Id="rId217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212" Type="http://schemas.openxmlformats.org/officeDocument/2006/relationships/image" Target="../media/image275.png"/><Relationship Id="rId233" Type="http://schemas.openxmlformats.org/officeDocument/2006/relationships/image" Target="../media/image292.png"/><Relationship Id="rId238" Type="http://schemas.openxmlformats.org/officeDocument/2006/relationships/image" Target="../media/image297.png"/><Relationship Id="rId44" Type="http://schemas.openxmlformats.org/officeDocument/2006/relationships/image" Target="../media/image1200.png"/><Relationship Id="rId65" Type="http://schemas.openxmlformats.org/officeDocument/2006/relationships/image" Target="../media/image1413.png"/><Relationship Id="rId151" Type="http://schemas.openxmlformats.org/officeDocument/2006/relationships/image" Target="../media/image2.png"/><Relationship Id="rId156" Type="http://schemas.openxmlformats.org/officeDocument/2006/relationships/image" Target="../media/image720.png"/><Relationship Id="rId177" Type="http://schemas.openxmlformats.org/officeDocument/2006/relationships/image" Target="../media/image940.png"/><Relationship Id="rId198" Type="http://schemas.openxmlformats.org/officeDocument/2006/relationships/image" Target="../media/image166.png"/><Relationship Id="rId172" Type="http://schemas.openxmlformats.org/officeDocument/2006/relationships/image" Target="../media/image890.png"/><Relationship Id="rId193" Type="http://schemas.openxmlformats.org/officeDocument/2006/relationships/image" Target="../media/image1150.png"/><Relationship Id="rId202" Type="http://schemas.openxmlformats.org/officeDocument/2006/relationships/image" Target="../media/image170.png"/><Relationship Id="rId207" Type="http://schemas.openxmlformats.org/officeDocument/2006/relationships/image" Target="../media/image185.png"/><Relationship Id="rId223" Type="http://schemas.openxmlformats.org/officeDocument/2006/relationships/image" Target="../media/image286.png"/><Relationship Id="rId228" Type="http://schemas.openxmlformats.org/officeDocument/2006/relationships/image" Target="../media/image299.png"/><Relationship Id="rId39" Type="http://schemas.openxmlformats.org/officeDocument/2006/relationships/image" Target="../media/image413.png"/><Relationship Id="rId34" Type="http://schemas.openxmlformats.org/officeDocument/2006/relationships/image" Target="../media/image110.png"/><Relationship Id="rId104" Type="http://schemas.openxmlformats.org/officeDocument/2006/relationships/image" Target="../media/image180.png"/><Relationship Id="rId167" Type="http://schemas.openxmlformats.org/officeDocument/2006/relationships/image" Target="../media/image860.png"/><Relationship Id="rId188" Type="http://schemas.openxmlformats.org/officeDocument/2006/relationships/image" Target="../media/image105.png"/><Relationship Id="rId7" Type="http://schemas.openxmlformats.org/officeDocument/2006/relationships/image" Target="../media/image83.png"/><Relationship Id="rId162" Type="http://schemas.openxmlformats.org/officeDocument/2006/relationships/image" Target="../media/image770.png"/><Relationship Id="rId183" Type="http://schemas.openxmlformats.org/officeDocument/2006/relationships/image" Target="../media/image100.png"/><Relationship Id="rId213" Type="http://schemas.openxmlformats.org/officeDocument/2006/relationships/image" Target="../media/image276.png"/><Relationship Id="rId218" Type="http://schemas.openxmlformats.org/officeDocument/2006/relationships/image" Target="../media/image281.png"/><Relationship Id="rId234" Type="http://schemas.openxmlformats.org/officeDocument/2006/relationships/image" Target="../media/image293.png"/><Relationship Id="rId239" Type="http://schemas.openxmlformats.org/officeDocument/2006/relationships/image" Target="../media/image304.png"/><Relationship Id="rId2" Type="http://schemas.openxmlformats.org/officeDocument/2006/relationships/image" Target="../media/image350.png"/><Relationship Id="rId45" Type="http://schemas.openxmlformats.org/officeDocument/2006/relationships/image" Target="../media/image1212.png"/><Relationship Id="rId66" Type="http://schemas.openxmlformats.org/officeDocument/2006/relationships/image" Target="../media/image680.png"/><Relationship Id="rId136" Type="http://schemas.openxmlformats.org/officeDocument/2006/relationships/image" Target="../media/image212.png"/><Relationship Id="rId157" Type="http://schemas.openxmlformats.org/officeDocument/2006/relationships/image" Target="../media/image814.png"/><Relationship Id="rId178" Type="http://schemas.openxmlformats.org/officeDocument/2006/relationships/image" Target="../media/image950.png"/><Relationship Id="rId152" Type="http://schemas.openxmlformats.org/officeDocument/2006/relationships/image" Target="../media/image5.png"/><Relationship Id="rId173" Type="http://schemas.openxmlformats.org/officeDocument/2006/relationships/image" Target="../media/image900.png"/><Relationship Id="rId194" Type="http://schemas.openxmlformats.org/officeDocument/2006/relationships/image" Target="../media/image1160.png"/><Relationship Id="rId199" Type="http://schemas.openxmlformats.org/officeDocument/2006/relationships/image" Target="../media/image167.png"/><Relationship Id="rId203" Type="http://schemas.openxmlformats.org/officeDocument/2006/relationships/image" Target="../media/image171.png"/><Relationship Id="rId229" Type="http://schemas.openxmlformats.org/officeDocument/2006/relationships/image" Target="../media/image300.png"/><Relationship Id="rId224" Type="http://schemas.openxmlformats.org/officeDocument/2006/relationships/image" Target="../media/image287.png"/><Relationship Id="rId240" Type="http://schemas.openxmlformats.org/officeDocument/2006/relationships/image" Target="../media/image298.png"/><Relationship Id="rId35" Type="http://schemas.openxmlformats.org/officeDocument/2006/relationships/image" Target="../media/image111.png"/><Relationship Id="rId100" Type="http://schemas.openxmlformats.org/officeDocument/2006/relationships/image" Target="../media/image176.png"/><Relationship Id="rId8" Type="http://schemas.openxmlformats.org/officeDocument/2006/relationships/image" Target="../media/image37.png"/><Relationship Id="rId98" Type="http://schemas.openxmlformats.org/officeDocument/2006/relationships/image" Target="../media/image174.png"/><Relationship Id="rId163" Type="http://schemas.openxmlformats.org/officeDocument/2006/relationships/image" Target="../media/image780.png"/><Relationship Id="rId184" Type="http://schemas.openxmlformats.org/officeDocument/2006/relationships/image" Target="../media/image101.png"/><Relationship Id="rId189" Type="http://schemas.openxmlformats.org/officeDocument/2006/relationships/image" Target="../media/image106.png"/><Relationship Id="rId219" Type="http://schemas.openxmlformats.org/officeDocument/2006/relationships/image" Target="../media/image282.png"/><Relationship Id="rId3" Type="http://schemas.openxmlformats.org/officeDocument/2006/relationships/image" Target="../media/image36.png"/><Relationship Id="rId214" Type="http://schemas.openxmlformats.org/officeDocument/2006/relationships/image" Target="../media/image277.png"/><Relationship Id="rId230" Type="http://schemas.openxmlformats.org/officeDocument/2006/relationships/image" Target="../media/image301.png"/><Relationship Id="rId235" Type="http://schemas.openxmlformats.org/officeDocument/2006/relationships/image" Target="../media/image294.png"/><Relationship Id="rId46" Type="http://schemas.openxmlformats.org/officeDocument/2006/relationships/image" Target="../media/image1220.png"/><Relationship Id="rId137" Type="http://schemas.openxmlformats.org/officeDocument/2006/relationships/image" Target="../media/image213.png"/><Relationship Id="rId158" Type="http://schemas.openxmlformats.org/officeDocument/2006/relationships/image" Target="../media/image730.png"/><Relationship Id="rId41" Type="http://schemas.openxmlformats.org/officeDocument/2006/relationships/image" Target="../media/image1174.png"/><Relationship Id="rId62" Type="http://schemas.openxmlformats.org/officeDocument/2006/relationships/image" Target="../media/image1380.png"/><Relationship Id="rId153" Type="http://schemas.openxmlformats.org/officeDocument/2006/relationships/image" Target="../media/image700.png"/><Relationship Id="rId174" Type="http://schemas.openxmlformats.org/officeDocument/2006/relationships/image" Target="../media/image910.png"/><Relationship Id="rId179" Type="http://schemas.openxmlformats.org/officeDocument/2006/relationships/image" Target="../media/image96.png"/><Relationship Id="rId195" Type="http://schemas.openxmlformats.org/officeDocument/2006/relationships/image" Target="../media/image1420.png"/><Relationship Id="rId209" Type="http://schemas.openxmlformats.org/officeDocument/2006/relationships/image" Target="../media/image272.png"/><Relationship Id="rId241" Type="http://schemas.openxmlformats.org/officeDocument/2006/relationships/image" Target="../media/image311.png"/><Relationship Id="rId190" Type="http://schemas.openxmlformats.org/officeDocument/2006/relationships/image" Target="../media/image107.png"/><Relationship Id="rId204" Type="http://schemas.openxmlformats.org/officeDocument/2006/relationships/image" Target="../media/image179.png"/><Relationship Id="rId220" Type="http://schemas.openxmlformats.org/officeDocument/2006/relationships/image" Target="../media/image283.png"/><Relationship Id="rId225" Type="http://schemas.openxmlformats.org/officeDocument/2006/relationships/image" Target="../media/image288.png"/><Relationship Id="rId36" Type="http://schemas.openxmlformats.org/officeDocument/2006/relationships/image" Target="../media/image112.png"/><Relationship Id="rId127" Type="http://schemas.openxmlformats.org/officeDocument/2006/relationships/image" Target="../media/image50.png"/><Relationship Id="rId99" Type="http://schemas.openxmlformats.org/officeDocument/2006/relationships/image" Target="../media/image175.png"/><Relationship Id="rId101" Type="http://schemas.openxmlformats.org/officeDocument/2006/relationships/image" Target="../media/image177.png"/><Relationship Id="rId164" Type="http://schemas.openxmlformats.org/officeDocument/2006/relationships/image" Target="../media/image790.png"/><Relationship Id="rId169" Type="http://schemas.openxmlformats.org/officeDocument/2006/relationships/image" Target="../media/image201.png"/><Relationship Id="rId185" Type="http://schemas.openxmlformats.org/officeDocument/2006/relationships/image" Target="../media/image102.png"/><Relationship Id="rId4" Type="http://schemas.openxmlformats.org/officeDocument/2006/relationships/image" Target="../media/image80.png"/><Relationship Id="rId9" Type="http://schemas.openxmlformats.org/officeDocument/2006/relationships/image" Target="../media/image3812.png"/><Relationship Id="rId180" Type="http://schemas.openxmlformats.org/officeDocument/2006/relationships/image" Target="../media/image97.png"/><Relationship Id="rId210" Type="http://schemas.openxmlformats.org/officeDocument/2006/relationships/image" Target="../media/image273.png"/><Relationship Id="rId215" Type="http://schemas.openxmlformats.org/officeDocument/2006/relationships/image" Target="../media/image278.png"/><Relationship Id="rId236" Type="http://schemas.openxmlformats.org/officeDocument/2006/relationships/image" Target="../media/image295.png"/><Relationship Id="rId231" Type="http://schemas.openxmlformats.org/officeDocument/2006/relationships/image" Target="../media/image289.png"/></Relationships>
</file>

<file path=ppt/slides/_rels/slide69.xml.rels><?xml version="1.0" encoding="UTF-8" standalone="yes"?>
<Relationships xmlns="http://schemas.openxmlformats.org/package/2006/relationships"><Relationship Id="rId47" Type="http://schemas.openxmlformats.org/officeDocument/2006/relationships/image" Target="../media/image1231.png"/><Relationship Id="rId63" Type="http://schemas.openxmlformats.org/officeDocument/2006/relationships/image" Target="../media/image1391.png"/><Relationship Id="rId138" Type="http://schemas.openxmlformats.org/officeDocument/2006/relationships/image" Target="../media/image115.png"/><Relationship Id="rId154" Type="http://schemas.openxmlformats.org/officeDocument/2006/relationships/image" Target="../media/image780.png"/><Relationship Id="rId159" Type="http://schemas.openxmlformats.org/officeDocument/2006/relationships/image" Target="../media/image311.png"/><Relationship Id="rId175" Type="http://schemas.openxmlformats.org/officeDocument/2006/relationships/image" Target="../media/image102.png"/><Relationship Id="rId170" Type="http://schemas.openxmlformats.org/officeDocument/2006/relationships/image" Target="../media/image96.png"/><Relationship Id="rId191" Type="http://schemas.openxmlformats.org/officeDocument/2006/relationships/image" Target="../media/image169.png"/><Relationship Id="rId196" Type="http://schemas.openxmlformats.org/officeDocument/2006/relationships/image" Target="../media/image183.png"/><Relationship Id="rId200" Type="http://schemas.openxmlformats.org/officeDocument/2006/relationships/image" Target="../media/image272.png"/><Relationship Id="rId205" Type="http://schemas.openxmlformats.org/officeDocument/2006/relationships/image" Target="../media/image277.png"/><Relationship Id="rId226" Type="http://schemas.openxmlformats.org/officeDocument/2006/relationships/image" Target="../media/image293.png"/><Relationship Id="rId221" Type="http://schemas.openxmlformats.org/officeDocument/2006/relationships/image" Target="../media/image301.png"/><Relationship Id="rId32" Type="http://schemas.openxmlformats.org/officeDocument/2006/relationships/image" Target="../media/image1082.png"/><Relationship Id="rId37" Type="http://schemas.openxmlformats.org/officeDocument/2006/relationships/image" Target="../media/image1132.png"/><Relationship Id="rId102" Type="http://schemas.openxmlformats.org/officeDocument/2006/relationships/image" Target="../media/image1782.png"/><Relationship Id="rId144" Type="http://schemas.openxmlformats.org/officeDocument/2006/relationships/image" Target="../media/image700.png"/><Relationship Id="rId149" Type="http://schemas.openxmlformats.org/officeDocument/2006/relationships/image" Target="../media/image730.png"/><Relationship Id="rId5" Type="http://schemas.openxmlformats.org/officeDocument/2006/relationships/image" Target="../media/image812.png"/><Relationship Id="rId160" Type="http://schemas.openxmlformats.org/officeDocument/2006/relationships/image" Target="../media/image201.png"/><Relationship Id="rId165" Type="http://schemas.openxmlformats.org/officeDocument/2006/relationships/image" Target="../media/image910.png"/><Relationship Id="rId181" Type="http://schemas.openxmlformats.org/officeDocument/2006/relationships/image" Target="../media/image109.png"/><Relationship Id="rId186" Type="http://schemas.openxmlformats.org/officeDocument/2006/relationships/image" Target="../media/image164.png"/><Relationship Id="rId216" Type="http://schemas.openxmlformats.org/officeDocument/2006/relationships/image" Target="../media/image288.png"/><Relationship Id="rId237" Type="http://schemas.openxmlformats.org/officeDocument/2006/relationships/image" Target="../media/image328.png"/><Relationship Id="rId211" Type="http://schemas.openxmlformats.org/officeDocument/2006/relationships/image" Target="../media/image283.png"/><Relationship Id="rId232" Type="http://schemas.openxmlformats.org/officeDocument/2006/relationships/image" Target="../media/image298.png"/><Relationship Id="rId64" Type="http://schemas.openxmlformats.org/officeDocument/2006/relationships/image" Target="../media/image1401.png"/><Relationship Id="rId150" Type="http://schemas.openxmlformats.org/officeDocument/2006/relationships/image" Target="../media/image740.png"/><Relationship Id="rId155" Type="http://schemas.openxmlformats.org/officeDocument/2006/relationships/image" Target="../media/image790.png"/><Relationship Id="rId176" Type="http://schemas.openxmlformats.org/officeDocument/2006/relationships/image" Target="../media/image103.png"/><Relationship Id="rId192" Type="http://schemas.openxmlformats.org/officeDocument/2006/relationships/image" Target="../media/image170.png"/><Relationship Id="rId197" Type="http://schemas.openxmlformats.org/officeDocument/2006/relationships/image" Target="../media/image185.png"/><Relationship Id="rId206" Type="http://schemas.openxmlformats.org/officeDocument/2006/relationships/image" Target="../media/image278.png"/><Relationship Id="rId227" Type="http://schemas.openxmlformats.org/officeDocument/2006/relationships/image" Target="../media/image294.png"/><Relationship Id="rId201" Type="http://schemas.openxmlformats.org/officeDocument/2006/relationships/image" Target="../media/image273.png"/><Relationship Id="rId222" Type="http://schemas.openxmlformats.org/officeDocument/2006/relationships/image" Target="../media/image289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24" Type="http://schemas.openxmlformats.org/officeDocument/2006/relationships/image" Target="../media/image2002.png"/><Relationship Id="rId140" Type="http://schemas.openxmlformats.org/officeDocument/2006/relationships/image" Target="../media/image2162.png"/><Relationship Id="rId145" Type="http://schemas.openxmlformats.org/officeDocument/2006/relationships/image" Target="../media/image710.png"/><Relationship Id="rId161" Type="http://schemas.openxmlformats.org/officeDocument/2006/relationships/image" Target="../media/image880.png"/><Relationship Id="rId166" Type="http://schemas.openxmlformats.org/officeDocument/2006/relationships/image" Target="../media/image920.png"/><Relationship Id="rId182" Type="http://schemas.openxmlformats.org/officeDocument/2006/relationships/image" Target="../media/image1140.png"/><Relationship Id="rId187" Type="http://schemas.openxmlformats.org/officeDocument/2006/relationships/image" Target="../media/image165.png"/><Relationship Id="rId217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2.png"/><Relationship Id="rId212" Type="http://schemas.openxmlformats.org/officeDocument/2006/relationships/image" Target="../media/image284.png"/><Relationship Id="rId238" Type="http://schemas.openxmlformats.org/officeDocument/2006/relationships/image" Target="../media/image326.png"/><Relationship Id="rId44" Type="http://schemas.openxmlformats.org/officeDocument/2006/relationships/image" Target="../media/image1201.png"/><Relationship Id="rId65" Type="http://schemas.openxmlformats.org/officeDocument/2006/relationships/image" Target="../media/image1411.png"/><Relationship Id="rId151" Type="http://schemas.openxmlformats.org/officeDocument/2006/relationships/image" Target="../media/image750.png"/><Relationship Id="rId156" Type="http://schemas.openxmlformats.org/officeDocument/2006/relationships/image" Target="../media/image840.png"/><Relationship Id="rId177" Type="http://schemas.openxmlformats.org/officeDocument/2006/relationships/image" Target="../media/image104.png"/><Relationship Id="rId172" Type="http://schemas.openxmlformats.org/officeDocument/2006/relationships/image" Target="../media/image98.png"/><Relationship Id="rId193" Type="http://schemas.openxmlformats.org/officeDocument/2006/relationships/image" Target="../media/image171.png"/><Relationship Id="rId202" Type="http://schemas.openxmlformats.org/officeDocument/2006/relationships/image" Target="../media/image274.png"/><Relationship Id="rId207" Type="http://schemas.openxmlformats.org/officeDocument/2006/relationships/image" Target="../media/image279.png"/><Relationship Id="rId223" Type="http://schemas.openxmlformats.org/officeDocument/2006/relationships/image" Target="../media/image50.png"/><Relationship Id="rId228" Type="http://schemas.openxmlformats.org/officeDocument/2006/relationships/image" Target="../media/image295.png"/><Relationship Id="rId39" Type="http://schemas.openxmlformats.org/officeDocument/2006/relationships/image" Target="../media/image413.png"/><Relationship Id="rId34" Type="http://schemas.openxmlformats.org/officeDocument/2006/relationships/image" Target="../media/image1102.png"/><Relationship Id="rId104" Type="http://schemas.openxmlformats.org/officeDocument/2006/relationships/image" Target="../media/image1802.png"/><Relationship Id="rId141" Type="http://schemas.openxmlformats.org/officeDocument/2006/relationships/image" Target="../media/image322.png"/><Relationship Id="rId146" Type="http://schemas.openxmlformats.org/officeDocument/2006/relationships/image" Target="../media/image3.png"/><Relationship Id="rId167" Type="http://schemas.openxmlformats.org/officeDocument/2006/relationships/image" Target="../media/image930.png"/><Relationship Id="rId188" Type="http://schemas.openxmlformats.org/officeDocument/2006/relationships/image" Target="../media/image166.png"/><Relationship Id="rId7" Type="http://schemas.openxmlformats.org/officeDocument/2006/relationships/image" Target="../media/image832.png"/><Relationship Id="rId162" Type="http://schemas.openxmlformats.org/officeDocument/2006/relationships/image" Target="../media/image220.png"/><Relationship Id="rId183" Type="http://schemas.openxmlformats.org/officeDocument/2006/relationships/image" Target="../media/image1150.png"/><Relationship Id="rId213" Type="http://schemas.openxmlformats.org/officeDocument/2006/relationships/image" Target="../media/image285.png"/><Relationship Id="rId218" Type="http://schemas.openxmlformats.org/officeDocument/2006/relationships/image" Target="../media/image303.png"/><Relationship Id="rId234" Type="http://schemas.openxmlformats.org/officeDocument/2006/relationships/image" Target="../media/image324.png"/><Relationship Id="rId2" Type="http://schemas.openxmlformats.org/officeDocument/2006/relationships/image" Target="../media/image350.png"/><Relationship Id="rId45" Type="http://schemas.openxmlformats.org/officeDocument/2006/relationships/image" Target="../media/image1211.png"/><Relationship Id="rId66" Type="http://schemas.openxmlformats.org/officeDocument/2006/relationships/image" Target="../media/image680.png"/><Relationship Id="rId136" Type="http://schemas.openxmlformats.org/officeDocument/2006/relationships/image" Target="../media/image2122.png"/><Relationship Id="rId157" Type="http://schemas.openxmlformats.org/officeDocument/2006/relationships/image" Target="../media/image850.png"/><Relationship Id="rId178" Type="http://schemas.openxmlformats.org/officeDocument/2006/relationships/image" Target="../media/image105.png"/><Relationship Id="rId152" Type="http://schemas.openxmlformats.org/officeDocument/2006/relationships/image" Target="../media/image760.png"/><Relationship Id="rId173" Type="http://schemas.openxmlformats.org/officeDocument/2006/relationships/image" Target="../media/image99.png"/><Relationship Id="rId194" Type="http://schemas.openxmlformats.org/officeDocument/2006/relationships/image" Target="../media/image179.png"/><Relationship Id="rId203" Type="http://schemas.openxmlformats.org/officeDocument/2006/relationships/image" Target="../media/image275.png"/><Relationship Id="rId208" Type="http://schemas.openxmlformats.org/officeDocument/2006/relationships/image" Target="../media/image280.png"/><Relationship Id="rId229" Type="http://schemas.openxmlformats.org/officeDocument/2006/relationships/image" Target="../media/image296.png"/><Relationship Id="rId224" Type="http://schemas.openxmlformats.org/officeDocument/2006/relationships/image" Target="../media/image291.png"/><Relationship Id="rId35" Type="http://schemas.openxmlformats.org/officeDocument/2006/relationships/image" Target="../media/image1112.png"/><Relationship Id="rId100" Type="http://schemas.openxmlformats.org/officeDocument/2006/relationships/image" Target="../media/image1762.png"/><Relationship Id="rId147" Type="http://schemas.openxmlformats.org/officeDocument/2006/relationships/image" Target="../media/image720.png"/><Relationship Id="rId168" Type="http://schemas.openxmlformats.org/officeDocument/2006/relationships/image" Target="../media/image940.png"/><Relationship Id="rId8" Type="http://schemas.openxmlformats.org/officeDocument/2006/relationships/image" Target="../media/image37.png"/><Relationship Id="rId98" Type="http://schemas.openxmlformats.org/officeDocument/2006/relationships/image" Target="../media/image1742.png"/><Relationship Id="rId142" Type="http://schemas.openxmlformats.org/officeDocument/2006/relationships/image" Target="../media/image2.png"/><Relationship Id="rId163" Type="http://schemas.openxmlformats.org/officeDocument/2006/relationships/image" Target="../media/image890.png"/><Relationship Id="rId184" Type="http://schemas.openxmlformats.org/officeDocument/2006/relationships/image" Target="../media/image1160.png"/><Relationship Id="rId189" Type="http://schemas.openxmlformats.org/officeDocument/2006/relationships/image" Target="../media/image167.png"/><Relationship Id="rId219" Type="http://schemas.openxmlformats.org/officeDocument/2006/relationships/image" Target="../media/image299.png"/><Relationship Id="rId3" Type="http://schemas.openxmlformats.org/officeDocument/2006/relationships/image" Target="../media/image36.png"/><Relationship Id="rId235" Type="http://schemas.openxmlformats.org/officeDocument/2006/relationships/image" Target="../media/image327.png"/><Relationship Id="rId214" Type="http://schemas.openxmlformats.org/officeDocument/2006/relationships/image" Target="../media/image286.png"/><Relationship Id="rId230" Type="http://schemas.openxmlformats.org/officeDocument/2006/relationships/image" Target="../media/image297.png"/><Relationship Id="rId46" Type="http://schemas.openxmlformats.org/officeDocument/2006/relationships/image" Target="../media/image1221.png"/><Relationship Id="rId137" Type="http://schemas.openxmlformats.org/officeDocument/2006/relationships/image" Target="../media/image2132.png"/><Relationship Id="rId158" Type="http://schemas.openxmlformats.org/officeDocument/2006/relationships/image" Target="../media/image860.png"/><Relationship Id="rId41" Type="http://schemas.openxmlformats.org/officeDocument/2006/relationships/image" Target="../media/image1172.png"/><Relationship Id="rId62" Type="http://schemas.openxmlformats.org/officeDocument/2006/relationships/image" Target="../media/image1381.png"/><Relationship Id="rId153" Type="http://schemas.openxmlformats.org/officeDocument/2006/relationships/image" Target="../media/image770.png"/><Relationship Id="rId174" Type="http://schemas.openxmlformats.org/officeDocument/2006/relationships/image" Target="../media/image101.png"/><Relationship Id="rId179" Type="http://schemas.openxmlformats.org/officeDocument/2006/relationships/image" Target="../media/image106.png"/><Relationship Id="rId195" Type="http://schemas.openxmlformats.org/officeDocument/2006/relationships/image" Target="../media/image181.png"/><Relationship Id="rId209" Type="http://schemas.openxmlformats.org/officeDocument/2006/relationships/image" Target="../media/image281.png"/><Relationship Id="rId190" Type="http://schemas.openxmlformats.org/officeDocument/2006/relationships/image" Target="../media/image168.png"/><Relationship Id="rId204" Type="http://schemas.openxmlformats.org/officeDocument/2006/relationships/image" Target="../media/image276.png"/><Relationship Id="rId220" Type="http://schemas.openxmlformats.org/officeDocument/2006/relationships/image" Target="../media/image300.png"/><Relationship Id="rId225" Type="http://schemas.openxmlformats.org/officeDocument/2006/relationships/image" Target="../media/image292.png"/><Relationship Id="rId36" Type="http://schemas.openxmlformats.org/officeDocument/2006/relationships/image" Target="../media/image321.png"/><Relationship Id="rId99" Type="http://schemas.openxmlformats.org/officeDocument/2006/relationships/image" Target="../media/image1752.png"/><Relationship Id="rId101" Type="http://schemas.openxmlformats.org/officeDocument/2006/relationships/image" Target="../media/image1772.png"/><Relationship Id="rId143" Type="http://schemas.openxmlformats.org/officeDocument/2006/relationships/image" Target="../media/image5.png"/><Relationship Id="rId148" Type="http://schemas.openxmlformats.org/officeDocument/2006/relationships/image" Target="../media/image814.png"/><Relationship Id="rId164" Type="http://schemas.openxmlformats.org/officeDocument/2006/relationships/image" Target="../media/image900.png"/><Relationship Id="rId169" Type="http://schemas.openxmlformats.org/officeDocument/2006/relationships/image" Target="../media/image950.png"/><Relationship Id="rId185" Type="http://schemas.openxmlformats.org/officeDocument/2006/relationships/image" Target="../media/image1420.png"/><Relationship Id="rId4" Type="http://schemas.openxmlformats.org/officeDocument/2006/relationships/image" Target="../media/image802.png"/><Relationship Id="rId9" Type="http://schemas.openxmlformats.org/officeDocument/2006/relationships/image" Target="../media/image3812.png"/><Relationship Id="rId180" Type="http://schemas.openxmlformats.org/officeDocument/2006/relationships/image" Target="../media/image107.png"/><Relationship Id="rId210" Type="http://schemas.openxmlformats.org/officeDocument/2006/relationships/image" Target="../media/image282.png"/><Relationship Id="rId215" Type="http://schemas.openxmlformats.org/officeDocument/2006/relationships/image" Target="../media/image287.png"/><Relationship Id="rId231" Type="http://schemas.openxmlformats.org/officeDocument/2006/relationships/image" Target="../media/image30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8" Type="http://schemas.openxmlformats.org/officeDocument/2006/relationships/image" Target="../media/image115.png"/><Relationship Id="rId154" Type="http://schemas.openxmlformats.org/officeDocument/2006/relationships/image" Target="../media/image780.png"/><Relationship Id="rId159" Type="http://schemas.openxmlformats.org/officeDocument/2006/relationships/image" Target="../media/image311.png"/><Relationship Id="rId175" Type="http://schemas.openxmlformats.org/officeDocument/2006/relationships/image" Target="../media/image152.png"/><Relationship Id="rId170" Type="http://schemas.openxmlformats.org/officeDocument/2006/relationships/image" Target="../media/image96.png"/><Relationship Id="rId191" Type="http://schemas.openxmlformats.org/officeDocument/2006/relationships/image" Target="../media/image287.png"/><Relationship Id="rId196" Type="http://schemas.openxmlformats.org/officeDocument/2006/relationships/image" Target="../media/image300.png"/><Relationship Id="rId200" Type="http://schemas.openxmlformats.org/officeDocument/2006/relationships/image" Target="../media/image291.png"/><Relationship Id="rId205" Type="http://schemas.openxmlformats.org/officeDocument/2006/relationships/image" Target="../media/image296.png"/><Relationship Id="rId32" Type="http://schemas.openxmlformats.org/officeDocument/2006/relationships/image" Target="../media/image1083.png"/><Relationship Id="rId37" Type="http://schemas.openxmlformats.org/officeDocument/2006/relationships/image" Target="../media/image1133.png"/><Relationship Id="rId102" Type="http://schemas.openxmlformats.org/officeDocument/2006/relationships/image" Target="../media/image1783.png"/><Relationship Id="rId144" Type="http://schemas.openxmlformats.org/officeDocument/2006/relationships/image" Target="../media/image700.png"/><Relationship Id="rId149" Type="http://schemas.openxmlformats.org/officeDocument/2006/relationships/image" Target="../media/image730.png"/><Relationship Id="rId5" Type="http://schemas.openxmlformats.org/officeDocument/2006/relationships/image" Target="../media/image813.png"/><Relationship Id="rId160" Type="http://schemas.openxmlformats.org/officeDocument/2006/relationships/image" Target="../media/image201.png"/><Relationship Id="rId165" Type="http://schemas.openxmlformats.org/officeDocument/2006/relationships/image" Target="../media/image910.png"/><Relationship Id="rId181" Type="http://schemas.openxmlformats.org/officeDocument/2006/relationships/image" Target="../media/image277.png"/><Relationship Id="rId186" Type="http://schemas.openxmlformats.org/officeDocument/2006/relationships/image" Target="../media/image282.png"/><Relationship Id="rId139" Type="http://schemas.openxmlformats.org/officeDocument/2006/relationships/image" Target="../media/image116.png"/><Relationship Id="rId150" Type="http://schemas.openxmlformats.org/officeDocument/2006/relationships/image" Target="../media/image740.png"/><Relationship Id="rId155" Type="http://schemas.openxmlformats.org/officeDocument/2006/relationships/image" Target="../media/image790.png"/><Relationship Id="rId171" Type="http://schemas.openxmlformats.org/officeDocument/2006/relationships/image" Target="../media/image97.png"/><Relationship Id="rId176" Type="http://schemas.openxmlformats.org/officeDocument/2006/relationships/image" Target="../media/image272.png"/><Relationship Id="rId192" Type="http://schemas.openxmlformats.org/officeDocument/2006/relationships/image" Target="../media/image288.png"/><Relationship Id="rId197" Type="http://schemas.openxmlformats.org/officeDocument/2006/relationships/image" Target="../media/image301.png"/><Relationship Id="rId206" Type="http://schemas.openxmlformats.org/officeDocument/2006/relationships/image" Target="../media/image297.png"/><Relationship Id="rId3" Type="http://schemas.openxmlformats.org/officeDocument/2006/relationships/image" Target="../media/image36.png"/><Relationship Id="rId201" Type="http://schemas.openxmlformats.org/officeDocument/2006/relationships/image" Target="../media/image292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24" Type="http://schemas.openxmlformats.org/officeDocument/2006/relationships/image" Target="../media/image2003.png"/><Relationship Id="rId137" Type="http://schemas.openxmlformats.org/officeDocument/2006/relationships/image" Target="../media/image2133.png"/><Relationship Id="rId158" Type="http://schemas.openxmlformats.org/officeDocument/2006/relationships/image" Target="../media/image860.png"/><Relationship Id="rId41" Type="http://schemas.openxmlformats.org/officeDocument/2006/relationships/image" Target="../media/image1173.png"/><Relationship Id="rId140" Type="http://schemas.openxmlformats.org/officeDocument/2006/relationships/image" Target="../media/image2163.png"/><Relationship Id="rId145" Type="http://schemas.openxmlformats.org/officeDocument/2006/relationships/image" Target="../media/image710.png"/><Relationship Id="rId153" Type="http://schemas.openxmlformats.org/officeDocument/2006/relationships/image" Target="../media/image770.png"/><Relationship Id="rId161" Type="http://schemas.openxmlformats.org/officeDocument/2006/relationships/image" Target="../media/image880.png"/><Relationship Id="rId166" Type="http://schemas.openxmlformats.org/officeDocument/2006/relationships/image" Target="../media/image920.png"/><Relationship Id="rId174" Type="http://schemas.openxmlformats.org/officeDocument/2006/relationships/image" Target="../media/image151.png"/><Relationship Id="rId179" Type="http://schemas.openxmlformats.org/officeDocument/2006/relationships/image" Target="../media/image275.png"/><Relationship Id="rId182" Type="http://schemas.openxmlformats.org/officeDocument/2006/relationships/image" Target="../media/image278.png"/><Relationship Id="rId187" Type="http://schemas.openxmlformats.org/officeDocument/2006/relationships/image" Target="../media/image283.png"/><Relationship Id="rId195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3.png"/><Relationship Id="rId190" Type="http://schemas.openxmlformats.org/officeDocument/2006/relationships/image" Target="../media/image286.png"/><Relationship Id="rId204" Type="http://schemas.openxmlformats.org/officeDocument/2006/relationships/image" Target="../media/image295.png"/><Relationship Id="rId36" Type="http://schemas.openxmlformats.org/officeDocument/2006/relationships/image" Target="../media/image1123.png"/><Relationship Id="rId99" Type="http://schemas.openxmlformats.org/officeDocument/2006/relationships/image" Target="../media/image1753.png"/><Relationship Id="rId101" Type="http://schemas.openxmlformats.org/officeDocument/2006/relationships/image" Target="../media/image1773.png"/><Relationship Id="rId143" Type="http://schemas.openxmlformats.org/officeDocument/2006/relationships/image" Target="../media/image5.png"/><Relationship Id="rId148" Type="http://schemas.openxmlformats.org/officeDocument/2006/relationships/image" Target="../media/image814.png"/><Relationship Id="rId151" Type="http://schemas.openxmlformats.org/officeDocument/2006/relationships/image" Target="../media/image750.png"/><Relationship Id="rId156" Type="http://schemas.openxmlformats.org/officeDocument/2006/relationships/image" Target="../media/image840.png"/><Relationship Id="rId164" Type="http://schemas.openxmlformats.org/officeDocument/2006/relationships/image" Target="../media/image900.png"/><Relationship Id="rId169" Type="http://schemas.openxmlformats.org/officeDocument/2006/relationships/image" Target="../media/image950.png"/><Relationship Id="rId177" Type="http://schemas.openxmlformats.org/officeDocument/2006/relationships/image" Target="../media/image273.png"/><Relationship Id="rId185" Type="http://schemas.openxmlformats.org/officeDocument/2006/relationships/image" Target="../media/image281.png"/><Relationship Id="rId198" Type="http://schemas.openxmlformats.org/officeDocument/2006/relationships/image" Target="../media/image289.png"/><Relationship Id="rId4" Type="http://schemas.openxmlformats.org/officeDocument/2006/relationships/image" Target="../media/image803.png"/><Relationship Id="rId9" Type="http://schemas.openxmlformats.org/officeDocument/2006/relationships/image" Target="../media/image3812.png"/><Relationship Id="rId172" Type="http://schemas.openxmlformats.org/officeDocument/2006/relationships/image" Target="../media/image98.png"/><Relationship Id="rId180" Type="http://schemas.openxmlformats.org/officeDocument/2006/relationships/image" Target="../media/image276.png"/><Relationship Id="rId193" Type="http://schemas.openxmlformats.org/officeDocument/2006/relationships/image" Target="../media/image302.png"/><Relationship Id="rId202" Type="http://schemas.openxmlformats.org/officeDocument/2006/relationships/image" Target="../media/image293.png"/><Relationship Id="rId207" Type="http://schemas.openxmlformats.org/officeDocument/2006/relationships/image" Target="../media/image304.png"/><Relationship Id="rId39" Type="http://schemas.openxmlformats.org/officeDocument/2006/relationships/image" Target="../media/image413.png"/><Relationship Id="rId34" Type="http://schemas.openxmlformats.org/officeDocument/2006/relationships/image" Target="../media/image1103.png"/><Relationship Id="rId104" Type="http://schemas.openxmlformats.org/officeDocument/2006/relationships/image" Target="../media/image1803.png"/><Relationship Id="rId125" Type="http://schemas.openxmlformats.org/officeDocument/2006/relationships/image" Target="../media/image329.png"/><Relationship Id="rId141" Type="http://schemas.openxmlformats.org/officeDocument/2006/relationships/image" Target="../media/image690.png"/><Relationship Id="rId146" Type="http://schemas.openxmlformats.org/officeDocument/2006/relationships/image" Target="../media/image3.png"/><Relationship Id="rId167" Type="http://schemas.openxmlformats.org/officeDocument/2006/relationships/image" Target="../media/image930.png"/><Relationship Id="rId188" Type="http://schemas.openxmlformats.org/officeDocument/2006/relationships/image" Target="../media/image284.png"/><Relationship Id="rId7" Type="http://schemas.openxmlformats.org/officeDocument/2006/relationships/image" Target="../media/image833.png"/><Relationship Id="rId162" Type="http://schemas.openxmlformats.org/officeDocument/2006/relationships/image" Target="../media/image220.png"/><Relationship Id="rId183" Type="http://schemas.openxmlformats.org/officeDocument/2006/relationships/image" Target="../media/image279.png"/><Relationship Id="rId2" Type="http://schemas.openxmlformats.org/officeDocument/2006/relationships/image" Target="../media/image350.png"/><Relationship Id="rId136" Type="http://schemas.openxmlformats.org/officeDocument/2006/relationships/image" Target="../media/image2123.png"/><Relationship Id="rId157" Type="http://schemas.openxmlformats.org/officeDocument/2006/relationships/image" Target="../media/image850.png"/><Relationship Id="rId178" Type="http://schemas.openxmlformats.org/officeDocument/2006/relationships/image" Target="../media/image274.png"/><Relationship Id="rId152" Type="http://schemas.openxmlformats.org/officeDocument/2006/relationships/image" Target="../media/image760.png"/><Relationship Id="rId173" Type="http://schemas.openxmlformats.org/officeDocument/2006/relationships/image" Target="../media/image99.png"/><Relationship Id="rId194" Type="http://schemas.openxmlformats.org/officeDocument/2006/relationships/image" Target="../media/image303.png"/><Relationship Id="rId199" Type="http://schemas.openxmlformats.org/officeDocument/2006/relationships/image" Target="../media/image50.png"/><Relationship Id="rId203" Type="http://schemas.openxmlformats.org/officeDocument/2006/relationships/image" Target="../media/image294.png"/><Relationship Id="rId208" Type="http://schemas.openxmlformats.org/officeDocument/2006/relationships/image" Target="../media/image298.png"/><Relationship Id="rId35" Type="http://schemas.openxmlformats.org/officeDocument/2006/relationships/image" Target="../media/image1113.png"/><Relationship Id="rId100" Type="http://schemas.openxmlformats.org/officeDocument/2006/relationships/image" Target="../media/image1763.png"/><Relationship Id="rId147" Type="http://schemas.openxmlformats.org/officeDocument/2006/relationships/image" Target="../media/image720.png"/><Relationship Id="rId168" Type="http://schemas.openxmlformats.org/officeDocument/2006/relationships/image" Target="../media/image940.png"/><Relationship Id="rId8" Type="http://schemas.openxmlformats.org/officeDocument/2006/relationships/image" Target="../media/image37.png"/><Relationship Id="rId98" Type="http://schemas.openxmlformats.org/officeDocument/2006/relationships/image" Target="../media/image1743.png"/><Relationship Id="rId142" Type="http://schemas.openxmlformats.org/officeDocument/2006/relationships/image" Target="../media/image2.png"/><Relationship Id="rId163" Type="http://schemas.openxmlformats.org/officeDocument/2006/relationships/image" Target="../media/image890.png"/><Relationship Id="rId184" Type="http://schemas.openxmlformats.org/officeDocument/2006/relationships/image" Target="../media/image280.png"/><Relationship Id="rId189" Type="http://schemas.openxmlformats.org/officeDocument/2006/relationships/image" Target="../media/image285.png"/></Relationships>
</file>

<file path=ppt/slides/_rels/slide71.xml.rels><?xml version="1.0" encoding="UTF-8" standalone="yes"?>
<Relationships xmlns="http://schemas.openxmlformats.org/package/2006/relationships"><Relationship Id="rId159" Type="http://schemas.openxmlformats.org/officeDocument/2006/relationships/image" Target="../media/image740.png"/><Relationship Id="rId175" Type="http://schemas.openxmlformats.org/officeDocument/2006/relationships/image" Target="../media/image920.png"/><Relationship Id="rId226" Type="http://schemas.openxmlformats.org/officeDocument/2006/relationships/image" Target="../media/image332.png"/><Relationship Id="rId170" Type="http://schemas.openxmlformats.org/officeDocument/2006/relationships/image" Target="../media/image880.png"/><Relationship Id="rId191" Type="http://schemas.openxmlformats.org/officeDocument/2006/relationships/image" Target="../media/image276.png"/><Relationship Id="rId196" Type="http://schemas.openxmlformats.org/officeDocument/2006/relationships/image" Target="../media/image281.png"/><Relationship Id="rId200" Type="http://schemas.openxmlformats.org/officeDocument/2006/relationships/image" Target="../media/image285.png"/><Relationship Id="rId205" Type="http://schemas.openxmlformats.org/officeDocument/2006/relationships/image" Target="../media/image303.png"/><Relationship Id="rId221" Type="http://schemas.openxmlformats.org/officeDocument/2006/relationships/image" Target="../media/image114.png"/><Relationship Id="rId32" Type="http://schemas.openxmlformats.org/officeDocument/2006/relationships/image" Target="../media/image1080.png"/><Relationship Id="rId37" Type="http://schemas.openxmlformats.org/officeDocument/2006/relationships/image" Target="../media/image1130.png"/><Relationship Id="rId102" Type="http://schemas.openxmlformats.org/officeDocument/2006/relationships/image" Target="../media/image1780.png"/><Relationship Id="rId160" Type="http://schemas.openxmlformats.org/officeDocument/2006/relationships/image" Target="../media/image750.png"/><Relationship Id="rId165" Type="http://schemas.openxmlformats.org/officeDocument/2006/relationships/image" Target="../media/image840.png"/><Relationship Id="rId181" Type="http://schemas.openxmlformats.org/officeDocument/2006/relationships/image" Target="../media/image98.png"/><Relationship Id="rId216" Type="http://schemas.openxmlformats.org/officeDocument/2006/relationships/image" Target="../media/image297.png"/><Relationship Id="rId211" Type="http://schemas.openxmlformats.org/officeDocument/2006/relationships/image" Target="../media/image292.png"/><Relationship Id="rId155" Type="http://schemas.openxmlformats.org/officeDocument/2006/relationships/image" Target="../media/image3.png"/><Relationship Id="rId171" Type="http://schemas.openxmlformats.org/officeDocument/2006/relationships/image" Target="../media/image220.png"/><Relationship Id="rId176" Type="http://schemas.openxmlformats.org/officeDocument/2006/relationships/image" Target="../media/image930.png"/><Relationship Id="rId227" Type="http://schemas.openxmlformats.org/officeDocument/2006/relationships/image" Target="../media/image151.png"/><Relationship Id="rId192" Type="http://schemas.openxmlformats.org/officeDocument/2006/relationships/image" Target="../media/image277.png"/><Relationship Id="rId197" Type="http://schemas.openxmlformats.org/officeDocument/2006/relationships/image" Target="../media/image282.png"/><Relationship Id="rId206" Type="http://schemas.openxmlformats.org/officeDocument/2006/relationships/image" Target="../media/image299.png"/><Relationship Id="rId222" Type="http://schemas.openxmlformats.org/officeDocument/2006/relationships/image" Target="../media/image115.png"/><Relationship Id="rId201" Type="http://schemas.openxmlformats.org/officeDocument/2006/relationships/image" Target="../media/image28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24" Type="http://schemas.openxmlformats.org/officeDocument/2006/relationships/image" Target="../media/image2000.png"/><Relationship Id="rId137" Type="http://schemas.openxmlformats.org/officeDocument/2006/relationships/image" Target="../media/image2130.png"/><Relationship Id="rId158" Type="http://schemas.openxmlformats.org/officeDocument/2006/relationships/image" Target="../media/image730.png"/><Relationship Id="rId41" Type="http://schemas.openxmlformats.org/officeDocument/2006/relationships/image" Target="../media/image1170.png"/><Relationship Id="rId140" Type="http://schemas.openxmlformats.org/officeDocument/2006/relationships/image" Target="../media/image2160.png"/><Relationship Id="rId161" Type="http://schemas.openxmlformats.org/officeDocument/2006/relationships/image" Target="../media/image760.png"/><Relationship Id="rId166" Type="http://schemas.openxmlformats.org/officeDocument/2006/relationships/image" Target="../media/image850.png"/><Relationship Id="rId174" Type="http://schemas.openxmlformats.org/officeDocument/2006/relationships/image" Target="../media/image910.png"/><Relationship Id="rId179" Type="http://schemas.openxmlformats.org/officeDocument/2006/relationships/image" Target="../media/image96.png"/><Relationship Id="rId182" Type="http://schemas.openxmlformats.org/officeDocument/2006/relationships/image" Target="../media/image99.png"/><Relationship Id="rId187" Type="http://schemas.openxmlformats.org/officeDocument/2006/relationships/image" Target="../media/image272.png"/><Relationship Id="rId195" Type="http://schemas.openxmlformats.org/officeDocument/2006/relationships/image" Target="../media/image280.png"/><Relationship Id="rId209" Type="http://schemas.openxmlformats.org/officeDocument/2006/relationships/image" Target="../media/image289.png"/><Relationship Id="rId217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220" Type="http://schemas.openxmlformats.org/officeDocument/2006/relationships/image" Target="../media/image330.png"/><Relationship Id="rId6" Type="http://schemas.openxmlformats.org/officeDocument/2006/relationships/image" Target="../media/image820.png"/><Relationship Id="rId225" Type="http://schemas.openxmlformats.org/officeDocument/2006/relationships/image" Target="../media/image331.png"/><Relationship Id="rId190" Type="http://schemas.openxmlformats.org/officeDocument/2006/relationships/image" Target="../media/image275.png"/><Relationship Id="rId204" Type="http://schemas.openxmlformats.org/officeDocument/2006/relationships/image" Target="../media/image302.png"/><Relationship Id="rId212" Type="http://schemas.openxmlformats.org/officeDocument/2006/relationships/image" Target="../media/image293.png"/><Relationship Id="rId36" Type="http://schemas.openxmlformats.org/officeDocument/2006/relationships/image" Target="../media/image1120.png"/><Relationship Id="rId127" Type="http://schemas.openxmlformats.org/officeDocument/2006/relationships/image" Target="../media/image50.png"/><Relationship Id="rId99" Type="http://schemas.openxmlformats.org/officeDocument/2006/relationships/image" Target="../media/image1750.png"/><Relationship Id="rId101" Type="http://schemas.openxmlformats.org/officeDocument/2006/relationships/image" Target="../media/image1770.png"/><Relationship Id="rId151" Type="http://schemas.openxmlformats.org/officeDocument/2006/relationships/image" Target="../media/image2.png"/><Relationship Id="rId156" Type="http://schemas.openxmlformats.org/officeDocument/2006/relationships/image" Target="../media/image720.png"/><Relationship Id="rId164" Type="http://schemas.openxmlformats.org/officeDocument/2006/relationships/image" Target="../media/image790.png"/><Relationship Id="rId169" Type="http://schemas.openxmlformats.org/officeDocument/2006/relationships/image" Target="../media/image201.png"/><Relationship Id="rId177" Type="http://schemas.openxmlformats.org/officeDocument/2006/relationships/image" Target="../media/image940.png"/><Relationship Id="rId198" Type="http://schemas.openxmlformats.org/officeDocument/2006/relationships/image" Target="../media/image283.png"/><Relationship Id="rId4" Type="http://schemas.openxmlformats.org/officeDocument/2006/relationships/image" Target="../media/image800.png"/><Relationship Id="rId9" Type="http://schemas.openxmlformats.org/officeDocument/2006/relationships/image" Target="../media/image3812.png"/><Relationship Id="rId223" Type="http://schemas.openxmlformats.org/officeDocument/2006/relationships/image" Target="../media/image116.png"/><Relationship Id="rId172" Type="http://schemas.openxmlformats.org/officeDocument/2006/relationships/image" Target="../media/image890.png"/><Relationship Id="rId180" Type="http://schemas.openxmlformats.org/officeDocument/2006/relationships/image" Target="../media/image97.png"/><Relationship Id="rId228" Type="http://schemas.openxmlformats.org/officeDocument/2006/relationships/image" Target="../media/image152.png"/><Relationship Id="rId193" Type="http://schemas.openxmlformats.org/officeDocument/2006/relationships/image" Target="../media/image278.png"/><Relationship Id="rId202" Type="http://schemas.openxmlformats.org/officeDocument/2006/relationships/image" Target="../media/image287.png"/><Relationship Id="rId207" Type="http://schemas.openxmlformats.org/officeDocument/2006/relationships/image" Target="../media/image300.png"/><Relationship Id="rId210" Type="http://schemas.openxmlformats.org/officeDocument/2006/relationships/image" Target="../media/image291.png"/><Relationship Id="rId215" Type="http://schemas.openxmlformats.org/officeDocument/2006/relationships/image" Target="../media/image296.png"/><Relationship Id="rId39" Type="http://schemas.openxmlformats.org/officeDocument/2006/relationships/image" Target="../media/image413.png"/><Relationship Id="rId34" Type="http://schemas.openxmlformats.org/officeDocument/2006/relationships/image" Target="../media/image1100.png"/><Relationship Id="rId104" Type="http://schemas.openxmlformats.org/officeDocument/2006/relationships/image" Target="../media/image1800.png"/><Relationship Id="rId167" Type="http://schemas.openxmlformats.org/officeDocument/2006/relationships/image" Target="../media/image860.png"/><Relationship Id="rId188" Type="http://schemas.openxmlformats.org/officeDocument/2006/relationships/image" Target="../media/image273.png"/><Relationship Id="rId7" Type="http://schemas.openxmlformats.org/officeDocument/2006/relationships/image" Target="../media/image830.png"/><Relationship Id="rId162" Type="http://schemas.openxmlformats.org/officeDocument/2006/relationships/image" Target="../media/image770.png"/><Relationship Id="rId213" Type="http://schemas.openxmlformats.org/officeDocument/2006/relationships/image" Target="../media/image294.png"/><Relationship Id="rId218" Type="http://schemas.openxmlformats.org/officeDocument/2006/relationships/image" Target="../media/image298.png"/><Relationship Id="rId2" Type="http://schemas.openxmlformats.org/officeDocument/2006/relationships/image" Target="../media/image350.png"/><Relationship Id="rId136" Type="http://schemas.openxmlformats.org/officeDocument/2006/relationships/image" Target="../media/image2120.png"/><Relationship Id="rId157" Type="http://schemas.openxmlformats.org/officeDocument/2006/relationships/image" Target="../media/image814.png"/><Relationship Id="rId178" Type="http://schemas.openxmlformats.org/officeDocument/2006/relationships/image" Target="../media/image950.png"/><Relationship Id="rId152" Type="http://schemas.openxmlformats.org/officeDocument/2006/relationships/image" Target="../media/image5.png"/><Relationship Id="rId173" Type="http://schemas.openxmlformats.org/officeDocument/2006/relationships/image" Target="../media/image900.png"/><Relationship Id="rId194" Type="http://schemas.openxmlformats.org/officeDocument/2006/relationships/image" Target="../media/image279.png"/><Relationship Id="rId199" Type="http://schemas.openxmlformats.org/officeDocument/2006/relationships/image" Target="../media/image284.png"/><Relationship Id="rId203" Type="http://schemas.openxmlformats.org/officeDocument/2006/relationships/image" Target="../media/image288.png"/><Relationship Id="rId208" Type="http://schemas.openxmlformats.org/officeDocument/2006/relationships/image" Target="../media/image301.png"/><Relationship Id="rId229" Type="http://schemas.openxmlformats.org/officeDocument/2006/relationships/image" Target="../media/image333.png"/><Relationship Id="rId224" Type="http://schemas.openxmlformats.org/officeDocument/2006/relationships/image" Target="../media/image322.png"/><Relationship Id="rId35" Type="http://schemas.openxmlformats.org/officeDocument/2006/relationships/image" Target="../media/image1110.png"/><Relationship Id="rId100" Type="http://schemas.openxmlformats.org/officeDocument/2006/relationships/image" Target="../media/image1760.png"/><Relationship Id="rId8" Type="http://schemas.openxmlformats.org/officeDocument/2006/relationships/image" Target="../media/image37.png"/><Relationship Id="rId98" Type="http://schemas.openxmlformats.org/officeDocument/2006/relationships/image" Target="../media/image1740.png"/><Relationship Id="rId163" Type="http://schemas.openxmlformats.org/officeDocument/2006/relationships/image" Target="../media/image780.png"/><Relationship Id="rId219" Type="http://schemas.openxmlformats.org/officeDocument/2006/relationships/image" Target="../media/image311.png"/><Relationship Id="rId189" Type="http://schemas.openxmlformats.org/officeDocument/2006/relationships/image" Target="../media/image274.png"/><Relationship Id="rId3" Type="http://schemas.openxmlformats.org/officeDocument/2006/relationships/image" Target="../media/image36.png"/><Relationship Id="rId214" Type="http://schemas.openxmlformats.org/officeDocument/2006/relationships/image" Target="../media/image295.png"/><Relationship Id="rId230" Type="http://schemas.openxmlformats.org/officeDocument/2006/relationships/image" Target="../media/image3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26" Type="http://schemas.openxmlformats.org/officeDocument/2006/relationships/image" Target="../media/image397.png"/><Relationship Id="rId3" Type="http://schemas.openxmlformats.org/officeDocument/2006/relationships/image" Target="../media/image374.png"/><Relationship Id="rId21" Type="http://schemas.openxmlformats.org/officeDocument/2006/relationships/image" Target="../media/image392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5" Type="http://schemas.openxmlformats.org/officeDocument/2006/relationships/image" Target="../media/image396.png"/><Relationship Id="rId33" Type="http://schemas.openxmlformats.org/officeDocument/2006/relationships/image" Target="../media/image409.png"/><Relationship Id="rId2" Type="http://schemas.openxmlformats.org/officeDocument/2006/relationships/image" Target="../media/image373.png"/><Relationship Id="rId16" Type="http://schemas.openxmlformats.org/officeDocument/2006/relationships/image" Target="../media/image387.png"/><Relationship Id="rId20" Type="http://schemas.openxmlformats.org/officeDocument/2006/relationships/image" Target="../media/image391.png"/><Relationship Id="rId29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24" Type="http://schemas.openxmlformats.org/officeDocument/2006/relationships/image" Target="../media/image395.png"/><Relationship Id="rId32" Type="http://schemas.openxmlformats.org/officeDocument/2006/relationships/image" Target="../media/image403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23" Type="http://schemas.openxmlformats.org/officeDocument/2006/relationships/image" Target="../media/image394.png"/><Relationship Id="rId28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390.png"/><Relationship Id="rId31" Type="http://schemas.openxmlformats.org/officeDocument/2006/relationships/image" Target="../media/image402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Relationship Id="rId22" Type="http://schemas.openxmlformats.org/officeDocument/2006/relationships/image" Target="../media/image393.png"/><Relationship Id="rId27" Type="http://schemas.openxmlformats.org/officeDocument/2006/relationships/image" Target="../media/image398.png"/><Relationship Id="rId30" Type="http://schemas.openxmlformats.org/officeDocument/2006/relationships/image" Target="../media/image401.png"/><Relationship Id="rId8" Type="http://schemas.openxmlformats.org/officeDocument/2006/relationships/image" Target="../media/image379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.png"/><Relationship Id="rId18" Type="http://schemas.openxmlformats.org/officeDocument/2006/relationships/image" Target="../media/image388.png"/><Relationship Id="rId26" Type="http://schemas.openxmlformats.org/officeDocument/2006/relationships/image" Target="../media/image396.png"/><Relationship Id="rId3" Type="http://schemas.openxmlformats.org/officeDocument/2006/relationships/image" Target="../media/image373.png"/><Relationship Id="rId21" Type="http://schemas.openxmlformats.org/officeDocument/2006/relationships/image" Target="../media/image391.png"/><Relationship Id="rId34" Type="http://schemas.openxmlformats.org/officeDocument/2006/relationships/image" Target="../media/image409.png"/><Relationship Id="rId7" Type="http://schemas.openxmlformats.org/officeDocument/2006/relationships/image" Target="../media/image377.png"/><Relationship Id="rId12" Type="http://schemas.openxmlformats.org/officeDocument/2006/relationships/image" Target="../media/image382.png"/><Relationship Id="rId17" Type="http://schemas.openxmlformats.org/officeDocument/2006/relationships/image" Target="../media/image387.png"/><Relationship Id="rId25" Type="http://schemas.openxmlformats.org/officeDocument/2006/relationships/image" Target="../media/image395.png"/><Relationship Id="rId33" Type="http://schemas.openxmlformats.org/officeDocument/2006/relationships/image" Target="../media/image403.png"/><Relationship Id="rId2" Type="http://schemas.openxmlformats.org/officeDocument/2006/relationships/image" Target="../media/image408.png"/><Relationship Id="rId16" Type="http://schemas.openxmlformats.org/officeDocument/2006/relationships/image" Target="../media/image386.png"/><Relationship Id="rId20" Type="http://schemas.openxmlformats.org/officeDocument/2006/relationships/image" Target="../media/image390.png"/><Relationship Id="rId29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24" Type="http://schemas.openxmlformats.org/officeDocument/2006/relationships/image" Target="../media/image394.png"/><Relationship Id="rId32" Type="http://schemas.openxmlformats.org/officeDocument/2006/relationships/image" Target="../media/image402.png"/><Relationship Id="rId5" Type="http://schemas.openxmlformats.org/officeDocument/2006/relationships/image" Target="../media/image375.png"/><Relationship Id="rId15" Type="http://schemas.openxmlformats.org/officeDocument/2006/relationships/image" Target="../media/image385.png"/><Relationship Id="rId23" Type="http://schemas.openxmlformats.org/officeDocument/2006/relationships/image" Target="../media/image393.png"/><Relationship Id="rId28" Type="http://schemas.openxmlformats.org/officeDocument/2006/relationships/image" Target="../media/image398.png"/><Relationship Id="rId36" Type="http://schemas.openxmlformats.org/officeDocument/2006/relationships/image" Target="../media/image411.png"/><Relationship Id="rId10" Type="http://schemas.openxmlformats.org/officeDocument/2006/relationships/image" Target="../media/image380.png"/><Relationship Id="rId19" Type="http://schemas.openxmlformats.org/officeDocument/2006/relationships/image" Target="../media/image389.png"/><Relationship Id="rId31" Type="http://schemas.openxmlformats.org/officeDocument/2006/relationships/image" Target="../media/image401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Relationship Id="rId14" Type="http://schemas.openxmlformats.org/officeDocument/2006/relationships/image" Target="../media/image384.png"/><Relationship Id="rId22" Type="http://schemas.openxmlformats.org/officeDocument/2006/relationships/image" Target="../media/image392.png"/><Relationship Id="rId27" Type="http://schemas.openxmlformats.org/officeDocument/2006/relationships/image" Target="../media/image397.png"/><Relationship Id="rId30" Type="http://schemas.openxmlformats.org/officeDocument/2006/relationships/image" Target="../media/image400.png"/><Relationship Id="rId35" Type="http://schemas.openxmlformats.org/officeDocument/2006/relationships/image" Target="../media/image410.png"/><Relationship Id="rId8" Type="http://schemas.openxmlformats.org/officeDocument/2006/relationships/image" Target="../media/image378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.png"/><Relationship Id="rId18" Type="http://schemas.openxmlformats.org/officeDocument/2006/relationships/image" Target="../media/image388.png"/><Relationship Id="rId26" Type="http://schemas.openxmlformats.org/officeDocument/2006/relationships/image" Target="../media/image396.png"/><Relationship Id="rId39" Type="http://schemas.openxmlformats.org/officeDocument/2006/relationships/image" Target="../media/image418.png"/><Relationship Id="rId21" Type="http://schemas.openxmlformats.org/officeDocument/2006/relationships/image" Target="../media/image391.png"/><Relationship Id="rId7" Type="http://schemas.openxmlformats.org/officeDocument/2006/relationships/image" Target="../media/image377.png"/><Relationship Id="rId12" Type="http://schemas.openxmlformats.org/officeDocument/2006/relationships/image" Target="../media/image382.png"/><Relationship Id="rId17" Type="http://schemas.openxmlformats.org/officeDocument/2006/relationships/image" Target="../media/image387.png"/><Relationship Id="rId25" Type="http://schemas.openxmlformats.org/officeDocument/2006/relationships/image" Target="../media/image395.png"/><Relationship Id="rId33" Type="http://schemas.openxmlformats.org/officeDocument/2006/relationships/image" Target="../media/image403.png"/><Relationship Id="rId38" Type="http://schemas.openxmlformats.org/officeDocument/2006/relationships/image" Target="../media/image411.png"/><Relationship Id="rId2" Type="http://schemas.openxmlformats.org/officeDocument/2006/relationships/image" Target="../media/image412.png"/><Relationship Id="rId16" Type="http://schemas.openxmlformats.org/officeDocument/2006/relationships/image" Target="../media/image386.png"/><Relationship Id="rId20" Type="http://schemas.openxmlformats.org/officeDocument/2006/relationships/image" Target="../media/image390.png"/><Relationship Id="rId29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24" Type="http://schemas.openxmlformats.org/officeDocument/2006/relationships/image" Target="../media/image394.png"/><Relationship Id="rId32" Type="http://schemas.openxmlformats.org/officeDocument/2006/relationships/image" Target="../media/image402.png"/><Relationship Id="rId37" Type="http://schemas.openxmlformats.org/officeDocument/2006/relationships/image" Target="../media/image410.png"/><Relationship Id="rId40" Type="http://schemas.openxmlformats.org/officeDocument/2006/relationships/image" Target="../media/image153.png"/><Relationship Id="rId5" Type="http://schemas.openxmlformats.org/officeDocument/2006/relationships/image" Target="../media/image375.png"/><Relationship Id="rId15" Type="http://schemas.openxmlformats.org/officeDocument/2006/relationships/image" Target="../media/image385.png"/><Relationship Id="rId23" Type="http://schemas.openxmlformats.org/officeDocument/2006/relationships/image" Target="../media/image393.png"/><Relationship Id="rId28" Type="http://schemas.openxmlformats.org/officeDocument/2006/relationships/image" Target="../media/image398.png"/><Relationship Id="rId36" Type="http://schemas.openxmlformats.org/officeDocument/2006/relationships/image" Target="../media/image409.png"/><Relationship Id="rId10" Type="http://schemas.openxmlformats.org/officeDocument/2006/relationships/image" Target="../media/image380.png"/><Relationship Id="rId19" Type="http://schemas.openxmlformats.org/officeDocument/2006/relationships/image" Target="../media/image389.png"/><Relationship Id="rId31" Type="http://schemas.openxmlformats.org/officeDocument/2006/relationships/image" Target="../media/image401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Relationship Id="rId14" Type="http://schemas.openxmlformats.org/officeDocument/2006/relationships/image" Target="../media/image384.png"/><Relationship Id="rId22" Type="http://schemas.openxmlformats.org/officeDocument/2006/relationships/image" Target="../media/image392.png"/><Relationship Id="rId27" Type="http://schemas.openxmlformats.org/officeDocument/2006/relationships/image" Target="../media/image397.png"/><Relationship Id="rId30" Type="http://schemas.openxmlformats.org/officeDocument/2006/relationships/image" Target="../media/image400.png"/><Relationship Id="rId8" Type="http://schemas.openxmlformats.org/officeDocument/2006/relationships/image" Target="../media/image378.png"/><Relationship Id="rId3" Type="http://schemas.openxmlformats.org/officeDocument/2006/relationships/image" Target="../media/image37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1.png"/><Relationship Id="rId7" Type="http://schemas.openxmlformats.org/officeDocument/2006/relationships/image" Target="../media/image1260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1.png"/><Relationship Id="rId5" Type="http://schemas.openxmlformats.org/officeDocument/2006/relationships/image" Target="../media/image1501.png"/><Relationship Id="rId4" Type="http://schemas.openxmlformats.org/officeDocument/2006/relationships/image" Target="../media/image149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1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1.png"/><Relationship Id="rId5" Type="http://schemas.openxmlformats.org/officeDocument/2006/relationships/image" Target="../media/image1501.png"/><Relationship Id="rId10" Type="http://schemas.openxmlformats.org/officeDocument/2006/relationships/image" Target="../media/image1260.png"/><Relationship Id="rId4" Type="http://schemas.openxmlformats.org/officeDocument/2006/relationships/image" Target="../media/image1491.png"/><Relationship Id="rId9" Type="http://schemas.openxmlformats.org/officeDocument/2006/relationships/image" Target="../media/image42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7" Type="http://schemas.openxmlformats.org/officeDocument/2006/relationships/image" Target="../media/image153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80.png"/><Relationship Id="rId10" Type="http://schemas.openxmlformats.org/officeDocument/2006/relationships/image" Target="../media/image156.png"/><Relationship Id="rId9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7" Type="http://schemas.openxmlformats.org/officeDocument/2006/relationships/image" Target="../media/image1530.png"/><Relationship Id="rId12" Type="http://schemas.openxmlformats.org/officeDocument/2006/relationships/image" Target="../media/image128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7.png"/><Relationship Id="rId10" Type="http://schemas.openxmlformats.org/officeDocument/2006/relationships/image" Target="../media/image156.png"/><Relationship Id="rId9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290.png"/><Relationship Id="rId18" Type="http://schemas.openxmlformats.org/officeDocument/2006/relationships/image" Target="../media/image1340.png"/><Relationship Id="rId7" Type="http://schemas.openxmlformats.org/officeDocument/2006/relationships/image" Target="../media/image1530.png"/><Relationship Id="rId12" Type="http://schemas.openxmlformats.org/officeDocument/2006/relationships/image" Target="../media/image1280.png"/><Relationship Id="rId17" Type="http://schemas.openxmlformats.org/officeDocument/2006/relationships/image" Target="../media/image1331.png"/><Relationship Id="rId2" Type="http://schemas.openxmlformats.org/officeDocument/2006/relationships/image" Target="../media/image1270.png"/><Relationship Id="rId16" Type="http://schemas.openxmlformats.org/officeDocument/2006/relationships/image" Target="../media/image1320.png"/><Relationship Id="rId20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7.png"/><Relationship Id="rId15" Type="http://schemas.openxmlformats.org/officeDocument/2006/relationships/image" Target="../media/image1311.png"/><Relationship Id="rId10" Type="http://schemas.openxmlformats.org/officeDocument/2006/relationships/image" Target="../media/image156.png"/><Relationship Id="rId19" Type="http://schemas.openxmlformats.org/officeDocument/2006/relationships/image" Target="../media/image1350.png"/><Relationship Id="rId9" Type="http://schemas.openxmlformats.org/officeDocument/2006/relationships/image" Target="../media/image155.png"/><Relationship Id="rId14" Type="http://schemas.openxmlformats.org/officeDocument/2006/relationships/image" Target="../media/image130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290.png"/><Relationship Id="rId18" Type="http://schemas.openxmlformats.org/officeDocument/2006/relationships/image" Target="../media/image1350.png"/><Relationship Id="rId7" Type="http://schemas.openxmlformats.org/officeDocument/2006/relationships/image" Target="../media/image1530.png"/><Relationship Id="rId12" Type="http://schemas.openxmlformats.org/officeDocument/2006/relationships/image" Target="../media/image1330.png"/><Relationship Id="rId17" Type="http://schemas.openxmlformats.org/officeDocument/2006/relationships/image" Target="../media/image1340.png"/><Relationship Id="rId2" Type="http://schemas.openxmlformats.org/officeDocument/2006/relationships/image" Target="../media/image1270.png"/><Relationship Id="rId16" Type="http://schemas.openxmlformats.org/officeDocument/2006/relationships/image" Target="../media/image13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7.png"/><Relationship Id="rId15" Type="http://schemas.openxmlformats.org/officeDocument/2006/relationships/image" Target="../media/image1311.png"/><Relationship Id="rId10" Type="http://schemas.openxmlformats.org/officeDocument/2006/relationships/image" Target="../media/image156.png"/><Relationship Id="rId19" Type="http://schemas.openxmlformats.org/officeDocument/2006/relationships/image" Target="../media/image1360.png"/><Relationship Id="rId9" Type="http://schemas.openxmlformats.org/officeDocument/2006/relationships/image" Target="../media/image155.png"/><Relationship Id="rId14" Type="http://schemas.openxmlformats.org/officeDocument/2006/relationships/image" Target="../media/image130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290.png"/><Relationship Id="rId18" Type="http://schemas.openxmlformats.org/officeDocument/2006/relationships/image" Target="../media/image1350.png"/><Relationship Id="rId7" Type="http://schemas.openxmlformats.org/officeDocument/2006/relationships/image" Target="../media/image1530.png"/><Relationship Id="rId12" Type="http://schemas.openxmlformats.org/officeDocument/2006/relationships/image" Target="../media/image1330.png"/><Relationship Id="rId17" Type="http://schemas.openxmlformats.org/officeDocument/2006/relationships/image" Target="../media/image1340.png"/><Relationship Id="rId2" Type="http://schemas.openxmlformats.org/officeDocument/2006/relationships/image" Target="../media/image1270.png"/><Relationship Id="rId16" Type="http://schemas.openxmlformats.org/officeDocument/2006/relationships/image" Target="../media/image1320.png"/><Relationship Id="rId20" Type="http://schemas.openxmlformats.org/officeDocument/2006/relationships/image" Target="../media/image133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7.png"/><Relationship Id="rId15" Type="http://schemas.openxmlformats.org/officeDocument/2006/relationships/image" Target="../media/image1311.png"/><Relationship Id="rId10" Type="http://schemas.openxmlformats.org/officeDocument/2006/relationships/image" Target="../media/image156.png"/><Relationship Id="rId19" Type="http://schemas.openxmlformats.org/officeDocument/2006/relationships/image" Target="../media/image1360.png"/><Relationship Id="rId9" Type="http://schemas.openxmlformats.org/officeDocument/2006/relationships/image" Target="../media/image155.png"/><Relationship Id="rId14" Type="http://schemas.openxmlformats.org/officeDocument/2006/relationships/image" Target="../media/image130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0.png"/><Relationship Id="rId13" Type="http://schemas.openxmlformats.org/officeDocument/2006/relationships/image" Target="../media/image1421.png"/><Relationship Id="rId18" Type="http://schemas.openxmlformats.org/officeDocument/2006/relationships/image" Target="../media/image1460.png"/><Relationship Id="rId3" Type="http://schemas.openxmlformats.org/officeDocument/2006/relationships/image" Target="../media/image1341.png"/><Relationship Id="rId7" Type="http://schemas.openxmlformats.org/officeDocument/2006/relationships/image" Target="../media/image1382.png"/><Relationship Id="rId12" Type="http://schemas.openxmlformats.org/officeDocument/2006/relationships/image" Target="../media/image1412.png"/><Relationship Id="rId17" Type="http://schemas.openxmlformats.org/officeDocument/2006/relationships/image" Target="../media/image1450.png"/><Relationship Id="rId2" Type="http://schemas.openxmlformats.org/officeDocument/2006/relationships/image" Target="../media/image21000.png"/><Relationship Id="rId16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11" Type="http://schemas.openxmlformats.org/officeDocument/2006/relationships/image" Target="../media/image3100.png"/><Relationship Id="rId5" Type="http://schemas.openxmlformats.org/officeDocument/2006/relationships/image" Target="../media/image1361.png"/><Relationship Id="rId15" Type="http://schemas.openxmlformats.org/officeDocument/2006/relationships/image" Target="../media/image3400.png"/><Relationship Id="rId10" Type="http://schemas.openxmlformats.org/officeDocument/2006/relationships/image" Target="../media/image1402.png"/><Relationship Id="rId19" Type="http://schemas.openxmlformats.org/officeDocument/2006/relationships/image" Target="../media/image1470.png"/><Relationship Id="rId4" Type="http://schemas.openxmlformats.org/officeDocument/2006/relationships/image" Target="../media/image1351.png"/><Relationship Id="rId9" Type="http://schemas.openxmlformats.org/officeDocument/2006/relationships/image" Target="../media/image1392.png"/><Relationship Id="rId14" Type="http://schemas.openxmlformats.org/officeDocument/2006/relationships/image" Target="../media/image1430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1.png"/><Relationship Id="rId18" Type="http://schemas.openxmlformats.org/officeDocument/2006/relationships/image" Target="../media/image3881.png"/><Relationship Id="rId26" Type="http://schemas.openxmlformats.org/officeDocument/2006/relationships/image" Target="../media/image3961.png"/><Relationship Id="rId39" Type="http://schemas.openxmlformats.org/officeDocument/2006/relationships/image" Target="../media/image4181.png"/><Relationship Id="rId21" Type="http://schemas.openxmlformats.org/officeDocument/2006/relationships/image" Target="../media/image3911.png"/><Relationship Id="rId7" Type="http://schemas.openxmlformats.org/officeDocument/2006/relationships/image" Target="../media/image3771.png"/><Relationship Id="rId12" Type="http://schemas.openxmlformats.org/officeDocument/2006/relationships/image" Target="../media/image3821.png"/><Relationship Id="rId17" Type="http://schemas.openxmlformats.org/officeDocument/2006/relationships/image" Target="../media/image3871.png"/><Relationship Id="rId25" Type="http://schemas.openxmlformats.org/officeDocument/2006/relationships/image" Target="../media/image3951.png"/><Relationship Id="rId33" Type="http://schemas.openxmlformats.org/officeDocument/2006/relationships/image" Target="../media/image4031.png"/><Relationship Id="rId38" Type="http://schemas.openxmlformats.org/officeDocument/2006/relationships/image" Target="../media/image4111.png"/><Relationship Id="rId2" Type="http://schemas.openxmlformats.org/officeDocument/2006/relationships/image" Target="../media/image1480.png"/><Relationship Id="rId16" Type="http://schemas.openxmlformats.org/officeDocument/2006/relationships/image" Target="../media/image3861.png"/><Relationship Id="rId20" Type="http://schemas.openxmlformats.org/officeDocument/2006/relationships/image" Target="../media/image3901.png"/><Relationship Id="rId29" Type="http://schemas.openxmlformats.org/officeDocument/2006/relationships/image" Target="../media/image39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1.png"/><Relationship Id="rId11" Type="http://schemas.openxmlformats.org/officeDocument/2006/relationships/image" Target="../media/image3811.png"/><Relationship Id="rId24" Type="http://schemas.openxmlformats.org/officeDocument/2006/relationships/image" Target="../media/image3941.png"/><Relationship Id="rId32" Type="http://schemas.openxmlformats.org/officeDocument/2006/relationships/image" Target="../media/image4021.png"/><Relationship Id="rId37" Type="http://schemas.openxmlformats.org/officeDocument/2006/relationships/image" Target="../media/image4101.png"/><Relationship Id="rId40" Type="http://schemas.openxmlformats.org/officeDocument/2006/relationships/image" Target="../media/image153.png"/><Relationship Id="rId5" Type="http://schemas.openxmlformats.org/officeDocument/2006/relationships/image" Target="../media/image3751.png"/><Relationship Id="rId15" Type="http://schemas.openxmlformats.org/officeDocument/2006/relationships/image" Target="../media/image3851.png"/><Relationship Id="rId23" Type="http://schemas.openxmlformats.org/officeDocument/2006/relationships/image" Target="../media/image3931.png"/><Relationship Id="rId28" Type="http://schemas.openxmlformats.org/officeDocument/2006/relationships/image" Target="../media/image3981.png"/><Relationship Id="rId36" Type="http://schemas.openxmlformats.org/officeDocument/2006/relationships/image" Target="../media/image4091.png"/><Relationship Id="rId10" Type="http://schemas.openxmlformats.org/officeDocument/2006/relationships/image" Target="../media/image3801.png"/><Relationship Id="rId19" Type="http://schemas.openxmlformats.org/officeDocument/2006/relationships/image" Target="../media/image3891.png"/><Relationship Id="rId31" Type="http://schemas.openxmlformats.org/officeDocument/2006/relationships/image" Target="../media/image4011.png"/><Relationship Id="rId4" Type="http://schemas.openxmlformats.org/officeDocument/2006/relationships/image" Target="../media/image3741.png"/><Relationship Id="rId9" Type="http://schemas.openxmlformats.org/officeDocument/2006/relationships/image" Target="../media/image3791.png"/><Relationship Id="rId14" Type="http://schemas.openxmlformats.org/officeDocument/2006/relationships/image" Target="../media/image3841.png"/><Relationship Id="rId22" Type="http://schemas.openxmlformats.org/officeDocument/2006/relationships/image" Target="../media/image3921.png"/><Relationship Id="rId27" Type="http://schemas.openxmlformats.org/officeDocument/2006/relationships/image" Target="../media/image3971.png"/><Relationship Id="rId30" Type="http://schemas.openxmlformats.org/officeDocument/2006/relationships/image" Target="../media/image4001.png"/><Relationship Id="rId8" Type="http://schemas.openxmlformats.org/officeDocument/2006/relationships/image" Target="../media/image3781.png"/><Relationship Id="rId3" Type="http://schemas.openxmlformats.org/officeDocument/2006/relationships/image" Target="../media/image3731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0.png"/><Relationship Id="rId18" Type="http://schemas.openxmlformats.org/officeDocument/2006/relationships/image" Target="../media/image3880.png"/><Relationship Id="rId26" Type="http://schemas.openxmlformats.org/officeDocument/2006/relationships/image" Target="../media/image3960.png"/><Relationship Id="rId39" Type="http://schemas.openxmlformats.org/officeDocument/2006/relationships/image" Target="../media/image4180.png"/><Relationship Id="rId21" Type="http://schemas.openxmlformats.org/officeDocument/2006/relationships/image" Target="../media/image3910.png"/><Relationship Id="rId7" Type="http://schemas.openxmlformats.org/officeDocument/2006/relationships/image" Target="../media/image3770.png"/><Relationship Id="rId12" Type="http://schemas.openxmlformats.org/officeDocument/2006/relationships/image" Target="../media/image3820.png"/><Relationship Id="rId17" Type="http://schemas.openxmlformats.org/officeDocument/2006/relationships/image" Target="../media/image3870.png"/><Relationship Id="rId25" Type="http://schemas.openxmlformats.org/officeDocument/2006/relationships/image" Target="../media/image3950.png"/><Relationship Id="rId33" Type="http://schemas.openxmlformats.org/officeDocument/2006/relationships/image" Target="../media/image4030.png"/><Relationship Id="rId38" Type="http://schemas.openxmlformats.org/officeDocument/2006/relationships/image" Target="../media/image4110.png"/><Relationship Id="rId2" Type="http://schemas.openxmlformats.org/officeDocument/2006/relationships/image" Target="../media/image1480.png"/><Relationship Id="rId16" Type="http://schemas.openxmlformats.org/officeDocument/2006/relationships/image" Target="../media/image3860.png"/><Relationship Id="rId20" Type="http://schemas.openxmlformats.org/officeDocument/2006/relationships/image" Target="../media/image3900.png"/><Relationship Id="rId29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0.png"/><Relationship Id="rId11" Type="http://schemas.openxmlformats.org/officeDocument/2006/relationships/image" Target="../media/image3810.png"/><Relationship Id="rId24" Type="http://schemas.openxmlformats.org/officeDocument/2006/relationships/image" Target="../media/image3940.png"/><Relationship Id="rId32" Type="http://schemas.openxmlformats.org/officeDocument/2006/relationships/image" Target="../media/image4020.png"/><Relationship Id="rId37" Type="http://schemas.openxmlformats.org/officeDocument/2006/relationships/image" Target="../media/image4100.png"/><Relationship Id="rId40" Type="http://schemas.openxmlformats.org/officeDocument/2006/relationships/image" Target="../media/image153.png"/><Relationship Id="rId5" Type="http://schemas.openxmlformats.org/officeDocument/2006/relationships/image" Target="../media/image3750.png"/><Relationship Id="rId15" Type="http://schemas.openxmlformats.org/officeDocument/2006/relationships/image" Target="../media/image3850.png"/><Relationship Id="rId23" Type="http://schemas.openxmlformats.org/officeDocument/2006/relationships/image" Target="../media/image3930.png"/><Relationship Id="rId28" Type="http://schemas.openxmlformats.org/officeDocument/2006/relationships/image" Target="../media/image3980.png"/><Relationship Id="rId36" Type="http://schemas.openxmlformats.org/officeDocument/2006/relationships/image" Target="../media/image4090.png"/><Relationship Id="rId10" Type="http://schemas.openxmlformats.org/officeDocument/2006/relationships/image" Target="../media/image3800.png"/><Relationship Id="rId19" Type="http://schemas.openxmlformats.org/officeDocument/2006/relationships/image" Target="../media/image3890.png"/><Relationship Id="rId31" Type="http://schemas.openxmlformats.org/officeDocument/2006/relationships/image" Target="../media/image4010.png"/><Relationship Id="rId4" Type="http://schemas.openxmlformats.org/officeDocument/2006/relationships/image" Target="../media/image3740.png"/><Relationship Id="rId9" Type="http://schemas.openxmlformats.org/officeDocument/2006/relationships/image" Target="../media/image3790.png"/><Relationship Id="rId14" Type="http://schemas.openxmlformats.org/officeDocument/2006/relationships/image" Target="../media/image3840.png"/><Relationship Id="rId22" Type="http://schemas.openxmlformats.org/officeDocument/2006/relationships/image" Target="../media/image3920.png"/><Relationship Id="rId27" Type="http://schemas.openxmlformats.org/officeDocument/2006/relationships/image" Target="../media/image3970.png"/><Relationship Id="rId30" Type="http://schemas.openxmlformats.org/officeDocument/2006/relationships/image" Target="../media/image4000.png"/><Relationship Id="rId8" Type="http://schemas.openxmlformats.org/officeDocument/2006/relationships/image" Target="../media/image3780.png"/><Relationship Id="rId3" Type="http://schemas.openxmlformats.org/officeDocument/2006/relationships/image" Target="../media/image37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E42565C-E3CC-4EF0-8093-88FCC788A3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2F429C4-ABC9-46FC-818A-B5429CDE4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CEF98E4-3709-4952-8F42-2305CCE34F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="" xmlns:a16="http://schemas.microsoft.com/office/drawing/2014/main" id="{F10BCCF5-D685-47FF-B675-647EAEB72C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7914" y="857786"/>
            <a:ext cx="8027347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620" y="1471351"/>
            <a:ext cx="7108911" cy="4016621"/>
          </a:xfrm>
        </p:spPr>
        <p:txBody>
          <a:bodyPr anchor="ctr">
            <a:normAutofit/>
          </a:bodyPr>
          <a:lstStyle/>
          <a:p>
            <a:pPr algn="l"/>
            <a:r>
              <a:rPr lang="en-US" sz="6600"/>
              <a:t>HOP-HMM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3132" y="1845264"/>
            <a:ext cx="3300998" cy="3268794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Classification of DNA Sequences</a:t>
            </a:r>
          </a:p>
          <a:p>
            <a:pPr algn="l"/>
            <a:endParaRPr lang="he-IL" dirty="0"/>
          </a:p>
          <a:p>
            <a:pPr algn="l"/>
            <a:r>
              <a:rPr lang="en-US" dirty="0"/>
              <a:t>David Taub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0EE8A42-107A-4D4C-8D56-BBAE95C7FC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What’s in Our Genome?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</a:t>
            </a:r>
            <a:r>
              <a:rPr lang="en-US" sz="2700" b="1" spc="60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700" b="1" spc="600" dirty="0" smtClean="0">
                <a:ln>
                  <a:solidFill>
                    <a:schemeClr val="accent1"/>
                  </a:solidFill>
                </a:ln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TGTACGTTACTTTATTAATACGCGTATAAG</a:t>
            </a:r>
            <a:r>
              <a:rPr lang="en-US" sz="2700" b="1" spc="600" dirty="0" smtClean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24865" y="4586251"/>
            <a:ext cx="1519968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  <a:p>
            <a:pPr algn="r"/>
            <a:r>
              <a:rPr lang="en-US" sz="3400" b="1" dirty="0" smtClean="0">
                <a:solidFill>
                  <a:srgbClr val="0070C0"/>
                </a:solidFill>
              </a:rPr>
              <a:t>10-20%</a:t>
            </a:r>
          </a:p>
          <a:p>
            <a:pPr algn="r"/>
            <a:r>
              <a:rPr lang="en-US" sz="3400" b="1" dirty="0" smtClean="0">
                <a:solidFill>
                  <a:srgbClr val="92D050"/>
                </a:solidFill>
              </a:rPr>
              <a:t>1%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8067983" y="4563101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Protein </a:t>
            </a:r>
            <a:r>
              <a:rPr lang="en-US" sz="3400" dirty="0">
                <a:solidFill>
                  <a:prstClr val="black"/>
                </a:solidFill>
              </a:rPr>
              <a:t>coding (exons)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Non-coding </a:t>
            </a:r>
            <a:r>
              <a:rPr lang="en-US" sz="3400" dirty="0">
                <a:solidFill>
                  <a:prstClr val="black"/>
                </a:solidFill>
              </a:rPr>
              <a:t>(introns)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Enhancers </a:t>
            </a:r>
            <a:endParaRPr lang="en-US" sz="3400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Promoters</a:t>
            </a:r>
            <a:endParaRPr lang="en-US" sz="34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Cooper et al., 2006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87253" y="580009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Regulation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Genes</a:t>
            </a:r>
            <a:endParaRPr lang="en-US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Importance of Genes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3" y="1604739"/>
            <a:ext cx="4608576" cy="460857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09179" y="2300433"/>
            <a:ext cx="4596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/>
              <a:t>Mutation in FMR1 gene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6847162" y="4317291"/>
            <a:ext cx="43207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/>
              <a:t>Fragile X syndrome </a:t>
            </a:r>
          </a:p>
          <a:p>
            <a:r>
              <a:rPr lang="en-US" sz="3600" dirty="0" smtClean="0"/>
              <a:t>(intellectual disability)</a:t>
            </a:r>
            <a:endParaRPr lang="en-US" sz="3600" dirty="0"/>
          </a:p>
        </p:txBody>
      </p:sp>
      <p:sp>
        <p:nvSpPr>
          <p:cNvPr id="6" name="Down Arrow 5"/>
          <p:cNvSpPr/>
          <p:nvPr/>
        </p:nvSpPr>
        <p:spPr>
          <a:xfrm>
            <a:off x="8491995" y="3126189"/>
            <a:ext cx="1031132" cy="10116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Jacquemont</a:t>
            </a:r>
            <a:r>
              <a:rPr lang="en-US" sz="2400" dirty="0"/>
              <a:t> et al., 2007</a:t>
            </a:r>
          </a:p>
        </p:txBody>
      </p:sp>
    </p:spTree>
    <p:extLst>
      <p:ext uri="{BB962C8B-B14F-4D97-AF65-F5344CB8AC3E}">
        <p14:creationId xmlns:p14="http://schemas.microsoft.com/office/powerpoint/2010/main" val="42189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Importance of Genes Regulation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654138" y="1810142"/>
            <a:ext cx="42495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/>
              <a:t>Mutation in enhancer</a:t>
            </a:r>
          </a:p>
          <a:p>
            <a:pPr algn="ctr"/>
            <a:r>
              <a:rPr lang="en-US" sz="3600" dirty="0" smtClean="0"/>
              <a:t>regulating </a:t>
            </a:r>
            <a:r>
              <a:rPr lang="en-US" sz="3600" dirty="0"/>
              <a:t>SHH gene</a:t>
            </a:r>
          </a:p>
          <a:p>
            <a:pPr algn="ctr"/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6739412" y="4931160"/>
            <a:ext cx="38942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 smtClean="0"/>
              <a:t>Preaxial</a:t>
            </a:r>
            <a:r>
              <a:rPr lang="en-US" sz="3600" dirty="0" smtClean="0"/>
              <a:t> Polydactyly</a:t>
            </a:r>
          </a:p>
          <a:p>
            <a:pPr algn="ctr"/>
            <a:r>
              <a:rPr lang="en-US" sz="3600" dirty="0" smtClean="0"/>
              <a:t>(extra thumb)</a:t>
            </a:r>
            <a:endParaRPr lang="en-US" sz="3600" dirty="0"/>
          </a:p>
        </p:txBody>
      </p:sp>
      <p:sp>
        <p:nvSpPr>
          <p:cNvPr id="6" name="Down Arrow 5"/>
          <p:cNvSpPr/>
          <p:nvPr/>
        </p:nvSpPr>
        <p:spPr>
          <a:xfrm>
            <a:off x="8170982" y="3691231"/>
            <a:ext cx="1031132" cy="10116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olydactyly Presentation and Treatment | Bone and Sp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9" y="1810142"/>
            <a:ext cx="5371687" cy="40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Lettice et </a:t>
            </a:r>
            <a:r>
              <a:rPr lang="en-US" sz="2400" dirty="0"/>
              <a:t>al., </a:t>
            </a:r>
            <a:r>
              <a:rPr lang="en-US" sz="2400" dirty="0" smtClean="0"/>
              <a:t>2003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24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What Enhancers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81" y="1653564"/>
            <a:ext cx="4173947" cy="417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roup 411"/>
          <p:cNvGrpSpPr/>
          <p:nvPr/>
        </p:nvGrpSpPr>
        <p:grpSpPr>
          <a:xfrm>
            <a:off x="-197806" y="4198603"/>
            <a:ext cx="12018745" cy="1799880"/>
            <a:chOff x="0" y="4064043"/>
            <a:chExt cx="12018745" cy="1979868"/>
          </a:xfrm>
        </p:grpSpPr>
        <p:sp>
          <p:nvSpPr>
            <p:cNvPr id="166" name="Rectangle 165"/>
            <p:cNvSpPr/>
            <p:nvPr/>
          </p:nvSpPr>
          <p:spPr>
            <a:xfrm>
              <a:off x="999121" y="5404118"/>
              <a:ext cx="10925175" cy="3727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0" y="5361873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168" name="Freeform 167"/>
            <p:cNvSpPr/>
            <p:nvPr/>
          </p:nvSpPr>
          <p:spPr>
            <a:xfrm flipH="1">
              <a:off x="3453862" y="5336913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968791" y="5257315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3562082" y="4633919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1" name="Block Arc 170"/>
            <p:cNvSpPr/>
            <p:nvPr/>
          </p:nvSpPr>
          <p:spPr>
            <a:xfrm rot="16200000">
              <a:off x="3203748" y="4316226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Block Arc 171"/>
            <p:cNvSpPr/>
            <p:nvPr/>
          </p:nvSpPr>
          <p:spPr>
            <a:xfrm rot="5400000">
              <a:off x="3201208" y="4316228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3" name="Block Arc 172"/>
            <p:cNvSpPr/>
            <p:nvPr/>
          </p:nvSpPr>
          <p:spPr>
            <a:xfrm>
              <a:off x="3254789" y="4314528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3062198" y="5411176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3112575" y="4160852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Freeform 175"/>
            <p:cNvSpPr/>
            <p:nvPr/>
          </p:nvSpPr>
          <p:spPr>
            <a:xfrm flipH="1">
              <a:off x="4023036" y="4143495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 flipH="1">
              <a:off x="3029474" y="5403144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ounded Rectangle 177"/>
            <p:cNvSpPr/>
            <p:nvPr/>
          </p:nvSpPr>
          <p:spPr>
            <a:xfrm rot="19544013">
              <a:off x="4151159" y="4064498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273256" y="4183797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Freeform 179"/>
            <p:cNvSpPr/>
            <p:nvPr/>
          </p:nvSpPr>
          <p:spPr>
            <a:xfrm flipH="1">
              <a:off x="1746867" y="5337072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2261796" y="5257474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1855087" y="4634078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Block Arc 182"/>
            <p:cNvSpPr/>
            <p:nvPr/>
          </p:nvSpPr>
          <p:spPr>
            <a:xfrm rot="16200000">
              <a:off x="1496753" y="4316385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Block Arc 183"/>
            <p:cNvSpPr/>
            <p:nvPr/>
          </p:nvSpPr>
          <p:spPr>
            <a:xfrm rot="5400000">
              <a:off x="1494213" y="4316387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Block Arc 184"/>
            <p:cNvSpPr/>
            <p:nvPr/>
          </p:nvSpPr>
          <p:spPr>
            <a:xfrm>
              <a:off x="1547794" y="4314687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1355203" y="5411335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1405580" y="4161011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8" name="Freeform 187"/>
            <p:cNvSpPr/>
            <p:nvPr/>
          </p:nvSpPr>
          <p:spPr>
            <a:xfrm flipH="1">
              <a:off x="2316041" y="4143654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89" name="Straight Connector 188"/>
            <p:cNvCxnSpPr/>
            <p:nvPr/>
          </p:nvCxnSpPr>
          <p:spPr>
            <a:xfrm flipH="1">
              <a:off x="1322479" y="5403303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ounded Rectangle 189"/>
            <p:cNvSpPr/>
            <p:nvPr/>
          </p:nvSpPr>
          <p:spPr>
            <a:xfrm rot="19544013">
              <a:off x="2444164" y="4064657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2566261" y="4183956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2" name="Freeform 191"/>
            <p:cNvSpPr/>
            <p:nvPr/>
          </p:nvSpPr>
          <p:spPr>
            <a:xfrm flipH="1">
              <a:off x="10811744" y="5337064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11326673" y="5257466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0919964" y="4634070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5" name="Block Arc 194"/>
            <p:cNvSpPr/>
            <p:nvPr/>
          </p:nvSpPr>
          <p:spPr>
            <a:xfrm rot="16200000">
              <a:off x="10561630" y="4316377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6" name="Block Arc 195"/>
            <p:cNvSpPr/>
            <p:nvPr/>
          </p:nvSpPr>
          <p:spPr>
            <a:xfrm rot="5400000">
              <a:off x="10559090" y="4316379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7" name="Block Arc 196"/>
            <p:cNvSpPr/>
            <p:nvPr/>
          </p:nvSpPr>
          <p:spPr>
            <a:xfrm>
              <a:off x="10612671" y="4314679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8" name="Rounded Rectangle 197"/>
            <p:cNvSpPr/>
            <p:nvPr/>
          </p:nvSpPr>
          <p:spPr>
            <a:xfrm>
              <a:off x="10420080" y="5411327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10470457" y="4161003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0" name="Freeform 199"/>
            <p:cNvSpPr/>
            <p:nvPr/>
          </p:nvSpPr>
          <p:spPr>
            <a:xfrm flipH="1">
              <a:off x="11380918" y="4143646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 flipH="1">
              <a:off x="10387356" y="5403295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ounded Rectangle 201"/>
            <p:cNvSpPr/>
            <p:nvPr/>
          </p:nvSpPr>
          <p:spPr>
            <a:xfrm rot="19544013">
              <a:off x="11509041" y="4064649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11631138" y="4183948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 flipH="1">
              <a:off x="9104749" y="5337223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5" name="Freeform 204"/>
            <p:cNvSpPr/>
            <p:nvPr/>
          </p:nvSpPr>
          <p:spPr>
            <a:xfrm>
              <a:off x="9619678" y="5257625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9212969" y="4634229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7" name="Block Arc 206"/>
            <p:cNvSpPr/>
            <p:nvPr/>
          </p:nvSpPr>
          <p:spPr>
            <a:xfrm rot="16200000">
              <a:off x="8854635" y="4316536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8" name="Block Arc 207"/>
            <p:cNvSpPr/>
            <p:nvPr/>
          </p:nvSpPr>
          <p:spPr>
            <a:xfrm rot="5400000">
              <a:off x="8852095" y="4316538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Block Arc 208"/>
            <p:cNvSpPr/>
            <p:nvPr/>
          </p:nvSpPr>
          <p:spPr>
            <a:xfrm>
              <a:off x="8905676" y="4314838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8713085" y="5411486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8763462" y="4161162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2" name="Freeform 211"/>
            <p:cNvSpPr/>
            <p:nvPr/>
          </p:nvSpPr>
          <p:spPr>
            <a:xfrm flipH="1">
              <a:off x="9673923" y="4143805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13" name="Straight Connector 212"/>
            <p:cNvCxnSpPr/>
            <p:nvPr/>
          </p:nvCxnSpPr>
          <p:spPr>
            <a:xfrm flipH="1">
              <a:off x="8680361" y="5403454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ounded Rectangle 213"/>
            <p:cNvSpPr/>
            <p:nvPr/>
          </p:nvSpPr>
          <p:spPr>
            <a:xfrm rot="19544013">
              <a:off x="9802046" y="4064808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9924143" y="4184107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6" name="Freeform 215"/>
            <p:cNvSpPr/>
            <p:nvPr/>
          </p:nvSpPr>
          <p:spPr>
            <a:xfrm flipH="1">
              <a:off x="6065897" y="5336458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7" name="Freeform 216"/>
            <p:cNvSpPr/>
            <p:nvPr/>
          </p:nvSpPr>
          <p:spPr>
            <a:xfrm>
              <a:off x="6580826" y="5256860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6174117" y="4633464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9" name="Block Arc 218"/>
            <p:cNvSpPr/>
            <p:nvPr/>
          </p:nvSpPr>
          <p:spPr>
            <a:xfrm rot="16200000">
              <a:off x="5815783" y="4315771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0" name="Block Arc 219"/>
            <p:cNvSpPr/>
            <p:nvPr/>
          </p:nvSpPr>
          <p:spPr>
            <a:xfrm rot="5400000">
              <a:off x="5814226" y="4311677"/>
              <a:ext cx="1469793" cy="1447550"/>
            </a:xfrm>
            <a:prstGeom prst="blockArc">
              <a:avLst>
                <a:gd name="adj1" fmla="val 10800000"/>
                <a:gd name="adj2" fmla="val 21576716"/>
                <a:gd name="adj3" fmla="val 25351"/>
              </a:avLst>
            </a:prstGeom>
            <a:solidFill>
              <a:schemeClr val="accent1"/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1" name="Block Arc 220"/>
            <p:cNvSpPr/>
            <p:nvPr/>
          </p:nvSpPr>
          <p:spPr>
            <a:xfrm>
              <a:off x="5831688" y="4305397"/>
              <a:ext cx="1439337" cy="1457315"/>
            </a:xfrm>
            <a:prstGeom prst="blockArc">
              <a:avLst>
                <a:gd name="adj1" fmla="val 13164066"/>
                <a:gd name="adj2" fmla="val 18953207"/>
                <a:gd name="adj3" fmla="val 24963"/>
              </a:avLst>
            </a:prstGeom>
            <a:solidFill>
              <a:schemeClr val="accent1"/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674123" y="5410720"/>
              <a:ext cx="902790" cy="3628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5724610" y="4160397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24" name="Straight Connector 223"/>
            <p:cNvCxnSpPr/>
            <p:nvPr/>
          </p:nvCxnSpPr>
          <p:spPr>
            <a:xfrm flipH="1" flipV="1">
              <a:off x="5641509" y="5402013"/>
              <a:ext cx="935404" cy="6167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ounded Rectangle 224"/>
            <p:cNvSpPr/>
            <p:nvPr/>
          </p:nvSpPr>
          <p:spPr>
            <a:xfrm rot="19544013">
              <a:off x="6763194" y="4064043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885291" y="4183342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7" name="Block Arc 226"/>
            <p:cNvSpPr/>
            <p:nvPr/>
          </p:nvSpPr>
          <p:spPr>
            <a:xfrm>
              <a:off x="5833440" y="4308395"/>
              <a:ext cx="1431735" cy="1470920"/>
            </a:xfrm>
            <a:prstGeom prst="blockArc">
              <a:avLst>
                <a:gd name="adj1" fmla="val 18118773"/>
                <a:gd name="adj2" fmla="val 19921461"/>
                <a:gd name="adj3" fmla="val 244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8" name="Freeform 227"/>
            <p:cNvSpPr/>
            <p:nvPr/>
          </p:nvSpPr>
          <p:spPr>
            <a:xfrm flipH="1">
              <a:off x="6635071" y="4143040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9" name="Block Arc 228"/>
            <p:cNvSpPr/>
            <p:nvPr/>
          </p:nvSpPr>
          <p:spPr>
            <a:xfrm>
              <a:off x="5825524" y="4304585"/>
              <a:ext cx="1474094" cy="1477777"/>
            </a:xfrm>
            <a:prstGeom prst="blockArc">
              <a:avLst>
                <a:gd name="adj1" fmla="val 14614943"/>
                <a:gd name="adj2" fmla="val 15681792"/>
                <a:gd name="adj3" fmla="val 238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0" name="Block Arc 229"/>
            <p:cNvSpPr/>
            <p:nvPr/>
          </p:nvSpPr>
          <p:spPr>
            <a:xfrm>
              <a:off x="5817905" y="4288161"/>
              <a:ext cx="1453120" cy="1484322"/>
            </a:xfrm>
            <a:prstGeom prst="blockArc">
              <a:avLst>
                <a:gd name="adj1" fmla="val 55069"/>
                <a:gd name="adj2" fmla="val 1717366"/>
                <a:gd name="adj3" fmla="val 2459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6258099" y="1156549"/>
            <a:ext cx="3618707" cy="2783789"/>
            <a:chOff x="6117689" y="1317609"/>
            <a:chExt cx="3618707" cy="2783789"/>
          </a:xfrm>
        </p:grpSpPr>
        <p:pic>
          <p:nvPicPr>
            <p:cNvPr id="470" name="Picture 4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689" y="1897282"/>
              <a:ext cx="2204116" cy="2204116"/>
            </a:xfrm>
            <a:prstGeom prst="rect">
              <a:avLst/>
            </a:prstGeom>
          </p:spPr>
        </p:pic>
        <p:sp>
          <p:nvSpPr>
            <p:cNvPr id="471" name="Oval 470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TextBox 471"/>
            <p:cNvSpPr txBox="1"/>
            <p:nvPr/>
          </p:nvSpPr>
          <p:spPr>
            <a:xfrm>
              <a:off x="7943708" y="1774861"/>
              <a:ext cx="1792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CLOSED</a:t>
              </a:r>
              <a:endParaRPr lang="en-US" sz="2800" b="1" dirty="0"/>
            </a:p>
          </p:txBody>
        </p:sp>
      </p:grpSp>
      <p:sp>
        <p:nvSpPr>
          <p:cNvPr id="474" name="Rectangle 473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  <a:endParaRPr lang="en-US" sz="3600" dirty="0">
              <a:ln w="0"/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5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477" name="Rectangle 476"/>
          <p:cNvSpPr/>
          <p:nvPr/>
        </p:nvSpPr>
        <p:spPr>
          <a:xfrm>
            <a:off x="7100274" y="4578055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</p:spTree>
    <p:extLst>
      <p:ext uri="{BB962C8B-B14F-4D97-AF65-F5344CB8AC3E}">
        <p14:creationId xmlns:p14="http://schemas.microsoft.com/office/powerpoint/2010/main" val="33260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97806" y="4179158"/>
            <a:ext cx="12013211" cy="1832758"/>
            <a:chOff x="-197806" y="4188886"/>
            <a:chExt cx="12013211" cy="1832758"/>
          </a:xfrm>
        </p:grpSpPr>
        <p:sp>
          <p:nvSpPr>
            <p:cNvPr id="163" name="Rectangle 162"/>
            <p:cNvSpPr/>
            <p:nvPr/>
          </p:nvSpPr>
          <p:spPr>
            <a:xfrm>
              <a:off x="4958572" y="4780817"/>
              <a:ext cx="2954627" cy="624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-197806" y="5366499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798871" y="5425940"/>
              <a:ext cx="10922085" cy="3451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0" name="Freeform 279"/>
            <p:cNvSpPr/>
            <p:nvPr/>
          </p:nvSpPr>
          <p:spPr>
            <a:xfrm flipH="1">
              <a:off x="3267093" y="536701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3774953" y="529331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3373828" y="471611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3" name="Block Arc 282"/>
            <p:cNvSpPr/>
            <p:nvPr/>
          </p:nvSpPr>
          <p:spPr>
            <a:xfrm rot="16200000">
              <a:off x="3064781" y="437835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4" name="Block Arc 283"/>
            <p:cNvSpPr/>
            <p:nvPr/>
          </p:nvSpPr>
          <p:spPr>
            <a:xfrm rot="5400000">
              <a:off x="3062276" y="437836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5" name="Block Arc 284"/>
            <p:cNvSpPr/>
            <p:nvPr/>
          </p:nvSpPr>
          <p:spPr>
            <a:xfrm>
              <a:off x="3070754" y="442038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2880807" y="543577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2930492" y="427810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8" name="Freeform 287"/>
            <p:cNvSpPr/>
            <p:nvPr/>
          </p:nvSpPr>
          <p:spPr>
            <a:xfrm flipH="1">
              <a:off x="3828453" y="426202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9" name="Straight Connector 288"/>
            <p:cNvCxnSpPr/>
            <p:nvPr/>
          </p:nvCxnSpPr>
          <p:spPr>
            <a:xfrm flipH="1">
              <a:off x="2848532" y="542833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ounded Rectangle 289"/>
            <p:cNvSpPr/>
            <p:nvPr/>
          </p:nvSpPr>
          <p:spPr>
            <a:xfrm rot="19544013">
              <a:off x="3954817" y="418888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075238" y="432488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8" name="Freeform 267"/>
            <p:cNvSpPr/>
            <p:nvPr/>
          </p:nvSpPr>
          <p:spPr>
            <a:xfrm flipH="1">
              <a:off x="1560098" y="5367172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2067958" y="5293472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666833" y="4716271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1" name="Block Arc 270"/>
            <p:cNvSpPr/>
            <p:nvPr/>
          </p:nvSpPr>
          <p:spPr>
            <a:xfrm rot="16200000">
              <a:off x="1357786" y="4378517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2" name="Block Arc 271"/>
            <p:cNvSpPr/>
            <p:nvPr/>
          </p:nvSpPr>
          <p:spPr>
            <a:xfrm rot="5400000">
              <a:off x="1355281" y="437851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3" name="Block Arc 272"/>
            <p:cNvSpPr/>
            <p:nvPr/>
          </p:nvSpPr>
          <p:spPr>
            <a:xfrm>
              <a:off x="1363759" y="4420547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1173812" y="5435932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1223497" y="4278259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6" name="Freeform 275"/>
            <p:cNvSpPr/>
            <p:nvPr/>
          </p:nvSpPr>
          <p:spPr>
            <a:xfrm flipH="1">
              <a:off x="2121458" y="4262188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7" name="Straight Connector 276"/>
            <p:cNvCxnSpPr/>
            <p:nvPr/>
          </p:nvCxnSpPr>
          <p:spPr>
            <a:xfrm flipH="1">
              <a:off x="1141537" y="5428495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ounded Rectangle 277"/>
            <p:cNvSpPr/>
            <p:nvPr/>
          </p:nvSpPr>
          <p:spPr>
            <a:xfrm rot="19544013">
              <a:off x="2247822" y="4189045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2368243" y="4325042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6" name="Freeform 255"/>
            <p:cNvSpPr/>
            <p:nvPr/>
          </p:nvSpPr>
          <p:spPr>
            <a:xfrm flipH="1">
              <a:off x="10624975" y="5367164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11132835" y="5293464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10731710" y="4716263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9" name="Block Arc 258"/>
            <p:cNvSpPr/>
            <p:nvPr/>
          </p:nvSpPr>
          <p:spPr>
            <a:xfrm rot="16200000">
              <a:off x="10422663" y="437850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0" name="Block Arc 259"/>
            <p:cNvSpPr/>
            <p:nvPr/>
          </p:nvSpPr>
          <p:spPr>
            <a:xfrm rot="5400000">
              <a:off x="10420158" y="4378511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1" name="Block Arc 260"/>
            <p:cNvSpPr/>
            <p:nvPr/>
          </p:nvSpPr>
          <p:spPr>
            <a:xfrm>
              <a:off x="10428636" y="4420539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10238689" y="5435924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10288374" y="4278251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4" name="Freeform 263"/>
            <p:cNvSpPr/>
            <p:nvPr/>
          </p:nvSpPr>
          <p:spPr>
            <a:xfrm flipH="1">
              <a:off x="11186335" y="4262180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 flipH="1">
              <a:off x="10206414" y="5428487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ounded Rectangle 265"/>
            <p:cNvSpPr/>
            <p:nvPr/>
          </p:nvSpPr>
          <p:spPr>
            <a:xfrm rot="19544013">
              <a:off x="11312699" y="4189037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11433120" y="4325034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 flipH="1">
              <a:off x="8917980" y="536732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9425840" y="529362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9024715" y="471642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7" name="Block Arc 246"/>
            <p:cNvSpPr/>
            <p:nvPr/>
          </p:nvSpPr>
          <p:spPr>
            <a:xfrm rot="16200000">
              <a:off x="8715668" y="437866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8" name="Block Arc 247"/>
            <p:cNvSpPr/>
            <p:nvPr/>
          </p:nvSpPr>
          <p:spPr>
            <a:xfrm rot="5400000">
              <a:off x="8713163" y="437867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9" name="Block Arc 248"/>
            <p:cNvSpPr/>
            <p:nvPr/>
          </p:nvSpPr>
          <p:spPr>
            <a:xfrm>
              <a:off x="8721641" y="442069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8531694" y="543608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8581379" y="427841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2" name="Freeform 251"/>
            <p:cNvSpPr/>
            <p:nvPr/>
          </p:nvSpPr>
          <p:spPr>
            <a:xfrm flipH="1">
              <a:off x="9479340" y="426233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 flipH="1">
              <a:off x="8499419" y="542864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ounded Rectangle 253"/>
            <p:cNvSpPr/>
            <p:nvPr/>
          </p:nvSpPr>
          <p:spPr>
            <a:xfrm rot="19544013">
              <a:off x="9605704" y="418919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9726125" y="432519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89450" y="5424580"/>
              <a:ext cx="2025730" cy="343042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09752" y="5428336"/>
              <a:ext cx="197652" cy="337628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465825" y="5428336"/>
              <a:ext cx="170399" cy="338460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952079" y="5428336"/>
              <a:ext cx="167340" cy="338459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6258099" y="1156549"/>
            <a:ext cx="3595557" cy="2783789"/>
            <a:chOff x="6117689" y="1317609"/>
            <a:chExt cx="3595557" cy="2783789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689" y="1897282"/>
              <a:ext cx="2204116" cy="2204116"/>
            </a:xfrm>
            <a:prstGeom prst="rect">
              <a:avLst/>
            </a:prstGeom>
          </p:spPr>
        </p:pic>
        <p:sp>
          <p:nvSpPr>
            <p:cNvPr id="129" name="Oval 128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20558" y="1705411"/>
              <a:ext cx="179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/>
                <a:t>OPEN</a:t>
              </a:r>
              <a:endParaRPr lang="en-US" sz="4000" b="1" dirty="0"/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  <a:endParaRPr lang="en-US" sz="3600" dirty="0">
              <a:ln w="0"/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21719" y="492498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</p:spTree>
    <p:extLst>
      <p:ext uri="{BB962C8B-B14F-4D97-AF65-F5344CB8AC3E}">
        <p14:creationId xmlns:p14="http://schemas.microsoft.com/office/powerpoint/2010/main" val="8256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97806" y="4179158"/>
            <a:ext cx="12013211" cy="1832758"/>
            <a:chOff x="-197806" y="4188886"/>
            <a:chExt cx="12013211" cy="1832758"/>
          </a:xfrm>
        </p:grpSpPr>
        <p:sp>
          <p:nvSpPr>
            <p:cNvPr id="163" name="Rectangle 162"/>
            <p:cNvSpPr/>
            <p:nvPr/>
          </p:nvSpPr>
          <p:spPr>
            <a:xfrm>
              <a:off x="4958572" y="4780817"/>
              <a:ext cx="2954627" cy="624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-197806" y="5366499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798871" y="5425940"/>
              <a:ext cx="10922085" cy="3451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0" name="Freeform 279"/>
            <p:cNvSpPr/>
            <p:nvPr/>
          </p:nvSpPr>
          <p:spPr>
            <a:xfrm flipH="1">
              <a:off x="3267093" y="536701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3774953" y="529331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3373828" y="471611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3" name="Block Arc 282"/>
            <p:cNvSpPr/>
            <p:nvPr/>
          </p:nvSpPr>
          <p:spPr>
            <a:xfrm rot="16200000">
              <a:off x="3064781" y="437835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4" name="Block Arc 283"/>
            <p:cNvSpPr/>
            <p:nvPr/>
          </p:nvSpPr>
          <p:spPr>
            <a:xfrm rot="5400000">
              <a:off x="3062276" y="437836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5" name="Block Arc 284"/>
            <p:cNvSpPr/>
            <p:nvPr/>
          </p:nvSpPr>
          <p:spPr>
            <a:xfrm>
              <a:off x="3070754" y="442038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2880807" y="543577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2930492" y="427810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8" name="Freeform 287"/>
            <p:cNvSpPr/>
            <p:nvPr/>
          </p:nvSpPr>
          <p:spPr>
            <a:xfrm flipH="1">
              <a:off x="3828453" y="426202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9" name="Straight Connector 288"/>
            <p:cNvCxnSpPr/>
            <p:nvPr/>
          </p:nvCxnSpPr>
          <p:spPr>
            <a:xfrm flipH="1">
              <a:off x="2848532" y="542833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ounded Rectangle 289"/>
            <p:cNvSpPr/>
            <p:nvPr/>
          </p:nvSpPr>
          <p:spPr>
            <a:xfrm rot="19544013">
              <a:off x="3954817" y="418888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075238" y="432488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8" name="Freeform 267"/>
            <p:cNvSpPr/>
            <p:nvPr/>
          </p:nvSpPr>
          <p:spPr>
            <a:xfrm flipH="1">
              <a:off x="1560098" y="5367172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2067958" y="5293472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666833" y="4716271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1" name="Block Arc 270"/>
            <p:cNvSpPr/>
            <p:nvPr/>
          </p:nvSpPr>
          <p:spPr>
            <a:xfrm rot="16200000">
              <a:off x="1357786" y="4378517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2" name="Block Arc 271"/>
            <p:cNvSpPr/>
            <p:nvPr/>
          </p:nvSpPr>
          <p:spPr>
            <a:xfrm rot="5400000">
              <a:off x="1355281" y="437851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3" name="Block Arc 272"/>
            <p:cNvSpPr/>
            <p:nvPr/>
          </p:nvSpPr>
          <p:spPr>
            <a:xfrm>
              <a:off x="1363759" y="4420547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1173812" y="5435932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1223497" y="4278259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6" name="Freeform 275"/>
            <p:cNvSpPr/>
            <p:nvPr/>
          </p:nvSpPr>
          <p:spPr>
            <a:xfrm flipH="1">
              <a:off x="2121458" y="4262188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7" name="Straight Connector 276"/>
            <p:cNvCxnSpPr/>
            <p:nvPr/>
          </p:nvCxnSpPr>
          <p:spPr>
            <a:xfrm flipH="1">
              <a:off x="1141537" y="5428495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ounded Rectangle 277"/>
            <p:cNvSpPr/>
            <p:nvPr/>
          </p:nvSpPr>
          <p:spPr>
            <a:xfrm rot="19544013">
              <a:off x="2247822" y="4189045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2368243" y="4325042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6" name="Freeform 255"/>
            <p:cNvSpPr/>
            <p:nvPr/>
          </p:nvSpPr>
          <p:spPr>
            <a:xfrm flipH="1">
              <a:off x="10624975" y="5367164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11132835" y="5293464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10731710" y="4716263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9" name="Block Arc 258"/>
            <p:cNvSpPr/>
            <p:nvPr/>
          </p:nvSpPr>
          <p:spPr>
            <a:xfrm rot="16200000">
              <a:off x="10422663" y="437850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0" name="Block Arc 259"/>
            <p:cNvSpPr/>
            <p:nvPr/>
          </p:nvSpPr>
          <p:spPr>
            <a:xfrm rot="5400000">
              <a:off x="10420158" y="4378511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1" name="Block Arc 260"/>
            <p:cNvSpPr/>
            <p:nvPr/>
          </p:nvSpPr>
          <p:spPr>
            <a:xfrm>
              <a:off x="10428636" y="4420539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10238689" y="5435924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10288374" y="4278251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4" name="Freeform 263"/>
            <p:cNvSpPr/>
            <p:nvPr/>
          </p:nvSpPr>
          <p:spPr>
            <a:xfrm flipH="1">
              <a:off x="11186335" y="4262180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 flipH="1">
              <a:off x="10206414" y="5428487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ounded Rectangle 265"/>
            <p:cNvSpPr/>
            <p:nvPr/>
          </p:nvSpPr>
          <p:spPr>
            <a:xfrm rot="19544013">
              <a:off x="11312699" y="4189037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11433120" y="4325034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 flipH="1">
              <a:off x="8917980" y="536732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9425840" y="529362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9024715" y="471642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7" name="Block Arc 246"/>
            <p:cNvSpPr/>
            <p:nvPr/>
          </p:nvSpPr>
          <p:spPr>
            <a:xfrm rot="16200000">
              <a:off x="8715668" y="437866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8" name="Block Arc 247"/>
            <p:cNvSpPr/>
            <p:nvPr/>
          </p:nvSpPr>
          <p:spPr>
            <a:xfrm rot="5400000">
              <a:off x="8713163" y="437867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9" name="Block Arc 248"/>
            <p:cNvSpPr/>
            <p:nvPr/>
          </p:nvSpPr>
          <p:spPr>
            <a:xfrm>
              <a:off x="8721641" y="442069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8531694" y="543608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8581379" y="427841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2" name="Freeform 251"/>
            <p:cNvSpPr/>
            <p:nvPr/>
          </p:nvSpPr>
          <p:spPr>
            <a:xfrm flipH="1">
              <a:off x="9479340" y="426233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 flipH="1">
              <a:off x="8499419" y="542864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ounded Rectangle 253"/>
            <p:cNvSpPr/>
            <p:nvPr/>
          </p:nvSpPr>
          <p:spPr>
            <a:xfrm rot="19544013">
              <a:off x="9605704" y="418919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9726125" y="432519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89450" y="5424580"/>
              <a:ext cx="2025730" cy="343042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09752" y="5428336"/>
              <a:ext cx="197652" cy="337628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465825" y="5428336"/>
              <a:ext cx="170399" cy="338460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952079" y="5428336"/>
              <a:ext cx="167340" cy="338459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6258099" y="1156549"/>
            <a:ext cx="3595557" cy="2783789"/>
            <a:chOff x="6117689" y="1317609"/>
            <a:chExt cx="3595557" cy="2783789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689" y="1897282"/>
              <a:ext cx="2204116" cy="2204116"/>
            </a:xfrm>
            <a:prstGeom prst="rect">
              <a:avLst/>
            </a:prstGeom>
          </p:spPr>
        </p:pic>
        <p:sp>
          <p:nvSpPr>
            <p:cNvPr id="129" name="Oval 128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20558" y="1705411"/>
              <a:ext cx="179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/>
                <a:t>OPEN</a:t>
              </a:r>
              <a:endParaRPr lang="en-US" sz="4000" b="1" dirty="0"/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  <a:endParaRPr lang="en-US" sz="3600" dirty="0">
              <a:ln w="0"/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21719" y="492498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052738" y="1321387"/>
            <a:ext cx="17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*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012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332393" y="5420986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1738253" y="542098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097049" y="542098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2652205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138356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7721799" y="5420986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7721798" y="5420986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395504" y="497160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871597" y="4943074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280952" y="535840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803503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289654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837733" y="497377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72" y="2660563"/>
            <a:ext cx="2204116" cy="220411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510302" y="2080890"/>
            <a:ext cx="1458410" cy="1437724"/>
          </a:xfrm>
          <a:prstGeom prst="ellipse">
            <a:avLst/>
          </a:prstGeom>
          <a:noFill/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01113" y="2520731"/>
            <a:ext cx="212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CLOSED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56" y="2563109"/>
            <a:ext cx="5121719" cy="214397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  <a:endParaRPr lang="en-US" sz="3600" dirty="0">
              <a:ln w="0"/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</p:spTree>
    <p:extLst>
      <p:ext uri="{BB962C8B-B14F-4D97-AF65-F5344CB8AC3E}">
        <p14:creationId xmlns:p14="http://schemas.microsoft.com/office/powerpoint/2010/main" val="21019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332393" y="5420986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1738253" y="542098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097049" y="542098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2652205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138356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7721799" y="5420986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7721798" y="5420986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395504" y="497160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871597" y="4943074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280952" y="535840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803503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289654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837733" y="497377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72" y="2660563"/>
            <a:ext cx="2204116" cy="220411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510302" y="2080890"/>
            <a:ext cx="1458410" cy="1437724"/>
          </a:xfrm>
          <a:prstGeom prst="ellipse">
            <a:avLst/>
          </a:prstGeom>
          <a:noFill/>
          <a:ln w="152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98727" y="2439706"/>
            <a:ext cx="1481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OPEN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44" y="2000250"/>
            <a:ext cx="2019300" cy="2857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298189">
            <a:off x="6861236" y="1308051"/>
            <a:ext cx="3180256" cy="16343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rot="1592952">
            <a:off x="9931675" y="1843303"/>
            <a:ext cx="1978199" cy="149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 rot="6183216">
            <a:off x="10609442" y="966483"/>
            <a:ext cx="1477497" cy="84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 rot="8264783">
            <a:off x="10043886" y="777844"/>
            <a:ext cx="1133299" cy="887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 rot="21281956">
            <a:off x="10781539" y="3042443"/>
            <a:ext cx="1133299" cy="887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8700711" y="1291977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RNA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  <a:endParaRPr lang="en-US" sz="3600" dirty="0">
              <a:ln w="0"/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</p:spTree>
    <p:extLst>
      <p:ext uri="{BB962C8B-B14F-4D97-AF65-F5344CB8AC3E}">
        <p14:creationId xmlns:p14="http://schemas.microsoft.com/office/powerpoint/2010/main" val="16427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="" xmlns:a16="http://schemas.microsoft.com/office/drawing/2014/main" id="{7515D20E-1AB7-4E74-9236-2B72B63D60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032D8612-31EB-44CF-A1D0-14FD4C705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F19A4A0F-1B59-4DB0-9764-D10936E987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F399A70F-F8CD-4992-9EF5-6CF15472E7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48F4FEDC-6D80-458C-A665-075D9B9500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3873B707-463F-40B0-8227-E8CC6C67EB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19C9EAEA-39D0-4B0E-A0EB-51E7B2674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Motivation</a:t>
            </a:r>
            <a:endParaRPr lang="he-IL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Enhancers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TFBS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88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30682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974238" y="297962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450331" y="2951088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17224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974238" y="297962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450331" y="2951088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0" name="Rounded Rectangle 159"/>
          <p:cNvSpPr/>
          <p:nvPr/>
        </p:nvSpPr>
        <p:spPr>
          <a:xfrm rot="1800000">
            <a:off x="9293028" y="3980396"/>
            <a:ext cx="314606" cy="52545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161" name="Rounded Rectangle 160"/>
          <p:cNvSpPr/>
          <p:nvPr/>
        </p:nvSpPr>
        <p:spPr>
          <a:xfrm rot="20700000">
            <a:off x="7444949" y="3985996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grpSp>
        <p:nvGrpSpPr>
          <p:cNvPr id="162" name="Group 161"/>
          <p:cNvGrpSpPr/>
          <p:nvPr/>
        </p:nvGrpSpPr>
        <p:grpSpPr>
          <a:xfrm>
            <a:off x="1392164" y="4041289"/>
            <a:ext cx="824261" cy="461665"/>
            <a:chOff x="7706558" y="4532637"/>
            <a:chExt cx="824261" cy="461665"/>
          </a:xfrm>
        </p:grpSpPr>
        <p:sp>
          <p:nvSpPr>
            <p:cNvPr id="163" name="Oval 162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sp>
        <p:nvSpPr>
          <p:cNvPr id="165" name="Trapezoid 164"/>
          <p:cNvSpPr/>
          <p:nvPr/>
        </p:nvSpPr>
        <p:spPr>
          <a:xfrm rot="1305007">
            <a:off x="4440085" y="4143119"/>
            <a:ext cx="628424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6" name="TextBox 165"/>
          <p:cNvSpPr txBox="1"/>
          <p:nvPr/>
        </p:nvSpPr>
        <p:spPr>
          <a:xfrm rot="1305007">
            <a:off x="4527811" y="4124939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42603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8156368" y="36708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67935" y="3630860"/>
            <a:ext cx="314606" cy="52545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987594" y="2943321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17150" y="3106643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33" name="Trapezoid 32"/>
          <p:cNvSpPr/>
          <p:nvPr/>
        </p:nvSpPr>
        <p:spPr>
          <a:xfrm>
            <a:off x="3640981" y="3116811"/>
            <a:ext cx="628424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724499" y="3057116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35" name="Oval 34"/>
          <p:cNvSpPr/>
          <p:nvPr/>
        </p:nvSpPr>
        <p:spPr>
          <a:xfrm>
            <a:off x="2343818" y="3176303"/>
            <a:ext cx="651576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439216" y="3116820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13465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 rot="432046">
            <a:off x="1254019" y="2935902"/>
            <a:ext cx="9897855" cy="1841460"/>
            <a:chOff x="884565" y="1439611"/>
            <a:chExt cx="9897855" cy="1841460"/>
          </a:xfrm>
        </p:grpSpPr>
        <p:sp>
          <p:nvSpPr>
            <p:cNvPr id="102" name="Block Arc 101"/>
            <p:cNvSpPr/>
            <p:nvPr/>
          </p:nvSpPr>
          <p:spPr>
            <a:xfrm>
              <a:off x="4791339" y="1439984"/>
              <a:ext cx="2451846" cy="1841087"/>
            </a:xfrm>
            <a:prstGeom prst="blockArc">
              <a:avLst>
                <a:gd name="adj1" fmla="val 13952562"/>
                <a:gd name="adj2" fmla="val 16192731"/>
                <a:gd name="adj3" fmla="val 18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018104" y="1439611"/>
              <a:ext cx="4764316" cy="3474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83445" y="1439611"/>
              <a:ext cx="3198975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583444" y="1439611"/>
              <a:ext cx="840336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65149" y="1439611"/>
              <a:ext cx="164666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151300" y="1439611"/>
              <a:ext cx="161710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7455778" y="1663762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8072262" y="1553056"/>
              <a:ext cx="314606" cy="52545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110" name="Group 109"/>
            <p:cNvGrpSpPr/>
            <p:nvPr/>
          </p:nvGrpSpPr>
          <p:grpSpPr>
            <a:xfrm rot="20478272">
              <a:off x="884565" y="1755939"/>
              <a:ext cx="4738890" cy="873061"/>
              <a:chOff x="811271" y="1233156"/>
              <a:chExt cx="4738890" cy="873061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811271" y="1758745"/>
                <a:ext cx="4738890" cy="34747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315845" y="1757598"/>
                <a:ext cx="1957574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74641" y="1757598"/>
                <a:ext cx="191002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229797" y="1757598"/>
                <a:ext cx="164666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715948" y="1757598"/>
                <a:ext cx="161710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957476" y="1233156"/>
                <a:ext cx="727842" cy="644643"/>
                <a:chOff x="3923006" y="965789"/>
                <a:chExt cx="727842" cy="644643"/>
              </a:xfrm>
            </p:grpSpPr>
            <p:sp>
              <p:nvSpPr>
                <p:cNvPr id="125" name="Isosceles Triangle 124"/>
                <p:cNvSpPr/>
                <p:nvPr/>
              </p:nvSpPr>
              <p:spPr>
                <a:xfrm>
                  <a:off x="3923006" y="965789"/>
                  <a:ext cx="662107" cy="595496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4031177" y="1148767"/>
                  <a:ext cx="6196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2668508" y="1437665"/>
                <a:ext cx="683949" cy="461665"/>
                <a:chOff x="8823867" y="4524158"/>
                <a:chExt cx="683949" cy="461665"/>
              </a:xfrm>
            </p:grpSpPr>
            <p:sp>
              <p:nvSpPr>
                <p:cNvPr id="123" name="Trapezoid 122"/>
                <p:cNvSpPr/>
                <p:nvPr/>
              </p:nvSpPr>
              <p:spPr>
                <a:xfrm>
                  <a:off x="8823867" y="4569859"/>
                  <a:ext cx="628424" cy="397889"/>
                </a:xfrm>
                <a:prstGeom prst="trapezoid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8911574" y="4524158"/>
                  <a:ext cx="5962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1346627" y="1395935"/>
                <a:ext cx="824261" cy="461665"/>
                <a:chOff x="7706558" y="4532637"/>
                <a:chExt cx="824261" cy="461665"/>
              </a:xfrm>
            </p:grpSpPr>
            <p:sp>
              <p:nvSpPr>
                <p:cNvPr id="121" name="Oval 120"/>
                <p:cNvSpPr/>
                <p:nvPr/>
              </p:nvSpPr>
              <p:spPr>
                <a:xfrm>
                  <a:off x="7706558" y="4565138"/>
                  <a:ext cx="651576" cy="39933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7804941" y="4532637"/>
                  <a:ext cx="7258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</p:grpSp>
        <p:sp>
          <p:nvSpPr>
            <p:cNvPr id="111" name="Rectangle 110"/>
            <p:cNvSpPr/>
            <p:nvPr/>
          </p:nvSpPr>
          <p:spPr>
            <a:xfrm>
              <a:off x="5969343" y="1448655"/>
              <a:ext cx="87091" cy="333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 rot="20435762">
              <a:off x="5520201" y="1523797"/>
              <a:ext cx="87962" cy="329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315181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>
          <a:xfrm>
            <a:off x="3991622" y="3651596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4638966" y="3651596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4997762" y="3651596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5552918" y="365159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Block Arc 185"/>
          <p:cNvSpPr/>
          <p:nvPr/>
        </p:nvSpPr>
        <p:spPr>
          <a:xfrm rot="16200000">
            <a:off x="3130690" y="2234276"/>
            <a:ext cx="1674644" cy="1859497"/>
          </a:xfrm>
          <a:prstGeom prst="blockArc">
            <a:avLst>
              <a:gd name="adj1" fmla="val 10800000"/>
              <a:gd name="adj2" fmla="val 125421"/>
              <a:gd name="adj3" fmla="val 2088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/>
          <p:cNvSpPr/>
          <p:nvPr/>
        </p:nvSpPr>
        <p:spPr>
          <a:xfrm>
            <a:off x="3991623" y="2325716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8" name="Rectangle 187"/>
          <p:cNvSpPr/>
          <p:nvPr/>
        </p:nvSpPr>
        <p:spPr>
          <a:xfrm>
            <a:off x="6017351" y="3651596"/>
            <a:ext cx="259225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9" name="Rounded Rectangle 188"/>
          <p:cNvSpPr/>
          <p:nvPr/>
        </p:nvSpPr>
        <p:spPr>
          <a:xfrm>
            <a:off x="3951616" y="2331227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0" name="Rounded Rectangle 189"/>
          <p:cNvSpPr/>
          <p:nvPr/>
        </p:nvSpPr>
        <p:spPr>
          <a:xfrm>
            <a:off x="3954992" y="3657373"/>
            <a:ext cx="50124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91" name="Straight Connector 190"/>
          <p:cNvCxnSpPr/>
          <p:nvPr/>
        </p:nvCxnSpPr>
        <p:spPr>
          <a:xfrm flipH="1">
            <a:off x="3954165" y="2326200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3965733" y="2677209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3949903" y="3654191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3956920" y="4002268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4962956" y="2325716"/>
            <a:ext cx="3237420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ectangle 195"/>
          <p:cNvSpPr/>
          <p:nvPr/>
        </p:nvSpPr>
        <p:spPr>
          <a:xfrm>
            <a:off x="4967826" y="2325716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5049531" y="232571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3" name="Rounded Rectangle 202"/>
          <p:cNvSpPr/>
          <p:nvPr/>
        </p:nvSpPr>
        <p:spPr>
          <a:xfrm>
            <a:off x="5010574" y="24816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5257420" y="2396997"/>
            <a:ext cx="327761" cy="42268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5222780" y="2331692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5514065" y="2529707"/>
            <a:ext cx="299195" cy="5147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7" name="Rounded Rectangle 206"/>
          <p:cNvSpPr/>
          <p:nvPr/>
        </p:nvSpPr>
        <p:spPr>
          <a:xfrm>
            <a:off x="5462832" y="2503873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8" name="Isosceles Triangle 207"/>
          <p:cNvSpPr/>
          <p:nvPr/>
        </p:nvSpPr>
        <p:spPr>
          <a:xfrm>
            <a:off x="5327109" y="322211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5432141" y="3406132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0" name="Oval 209"/>
          <p:cNvSpPr/>
          <p:nvPr/>
        </p:nvSpPr>
        <p:spPr>
          <a:xfrm>
            <a:off x="4705704" y="3445656"/>
            <a:ext cx="651577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804091" y="341315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2" name="Trapezoid 211"/>
          <p:cNvSpPr/>
          <p:nvPr/>
        </p:nvSpPr>
        <p:spPr>
          <a:xfrm>
            <a:off x="5970743" y="3450377"/>
            <a:ext cx="628423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TextBox 212"/>
          <p:cNvSpPr txBox="1"/>
          <p:nvPr/>
        </p:nvSpPr>
        <p:spPr>
          <a:xfrm>
            <a:off x="6055431" y="3427391"/>
            <a:ext cx="5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136721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>
          <a:xfrm>
            <a:off x="3991622" y="3651596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0" name="Rounded Rectangle 179"/>
          <p:cNvSpPr/>
          <p:nvPr/>
        </p:nvSpPr>
        <p:spPr>
          <a:xfrm>
            <a:off x="5542126" y="277059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5505608" y="1410388"/>
            <a:ext cx="3627032" cy="724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Initiation</a:t>
            </a:r>
            <a:endParaRPr lang="he-IL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Complex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4638966" y="3651596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4997762" y="3651596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5552918" y="365159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Block Arc 185"/>
          <p:cNvSpPr/>
          <p:nvPr/>
        </p:nvSpPr>
        <p:spPr>
          <a:xfrm rot="16200000">
            <a:off x="3130690" y="2234276"/>
            <a:ext cx="1674644" cy="1859497"/>
          </a:xfrm>
          <a:prstGeom prst="blockArc">
            <a:avLst>
              <a:gd name="adj1" fmla="val 10800000"/>
              <a:gd name="adj2" fmla="val 125421"/>
              <a:gd name="adj3" fmla="val 2088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/>
          <p:cNvSpPr/>
          <p:nvPr/>
        </p:nvSpPr>
        <p:spPr>
          <a:xfrm>
            <a:off x="3991623" y="2325716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8" name="Rectangle 187"/>
          <p:cNvSpPr/>
          <p:nvPr/>
        </p:nvSpPr>
        <p:spPr>
          <a:xfrm>
            <a:off x="6017351" y="3651596"/>
            <a:ext cx="259225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9" name="Rounded Rectangle 188"/>
          <p:cNvSpPr/>
          <p:nvPr/>
        </p:nvSpPr>
        <p:spPr>
          <a:xfrm>
            <a:off x="3951616" y="2331227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0" name="Rounded Rectangle 189"/>
          <p:cNvSpPr/>
          <p:nvPr/>
        </p:nvSpPr>
        <p:spPr>
          <a:xfrm>
            <a:off x="3954992" y="3657373"/>
            <a:ext cx="50124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91" name="Straight Connector 190"/>
          <p:cNvCxnSpPr/>
          <p:nvPr/>
        </p:nvCxnSpPr>
        <p:spPr>
          <a:xfrm flipH="1">
            <a:off x="3954165" y="2326200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3965733" y="2677209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3949903" y="3654191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3956920" y="4002268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4962956" y="2325716"/>
            <a:ext cx="3237420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ectangle 195"/>
          <p:cNvSpPr/>
          <p:nvPr/>
        </p:nvSpPr>
        <p:spPr>
          <a:xfrm>
            <a:off x="4967826" y="2325716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5049531" y="232571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5535682" y="2325716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4685966" y="3232604"/>
            <a:ext cx="793391" cy="36109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5233587" y="3394622"/>
            <a:ext cx="1050223" cy="366944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1" name="Rounded Rectangle 200"/>
          <p:cNvSpPr/>
          <p:nvPr/>
        </p:nvSpPr>
        <p:spPr>
          <a:xfrm>
            <a:off x="4817578" y="2543620"/>
            <a:ext cx="1090342" cy="492042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400" dirty="0"/>
          </a:p>
        </p:txBody>
      </p:sp>
      <p:sp>
        <p:nvSpPr>
          <p:cNvPr id="202" name="Rounded Rectangle 201"/>
          <p:cNvSpPr/>
          <p:nvPr/>
        </p:nvSpPr>
        <p:spPr>
          <a:xfrm>
            <a:off x="5035279" y="2894155"/>
            <a:ext cx="1335452" cy="51899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p300/CBP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5010574" y="24816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5257420" y="2396997"/>
            <a:ext cx="327761" cy="42268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5222780" y="2331692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5514065" y="2529707"/>
            <a:ext cx="299195" cy="5147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7" name="Rounded Rectangle 206"/>
          <p:cNvSpPr/>
          <p:nvPr/>
        </p:nvSpPr>
        <p:spPr>
          <a:xfrm>
            <a:off x="5462832" y="2503873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8" name="Isosceles Triangle 207"/>
          <p:cNvSpPr/>
          <p:nvPr/>
        </p:nvSpPr>
        <p:spPr>
          <a:xfrm>
            <a:off x="5327109" y="322211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5432141" y="3406132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0" name="Oval 209"/>
          <p:cNvSpPr/>
          <p:nvPr/>
        </p:nvSpPr>
        <p:spPr>
          <a:xfrm>
            <a:off x="4705704" y="3445656"/>
            <a:ext cx="651577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804091" y="341315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2" name="Trapezoid 211"/>
          <p:cNvSpPr/>
          <p:nvPr/>
        </p:nvSpPr>
        <p:spPr>
          <a:xfrm>
            <a:off x="5970743" y="3450377"/>
            <a:ext cx="628423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TextBox 212"/>
          <p:cNvSpPr txBox="1"/>
          <p:nvPr/>
        </p:nvSpPr>
        <p:spPr>
          <a:xfrm>
            <a:off x="6055431" y="3427391"/>
            <a:ext cx="5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cxnSp>
        <p:nvCxnSpPr>
          <p:cNvPr id="215" name="Straight Arrow Connector 214"/>
          <p:cNvCxnSpPr/>
          <p:nvPr/>
        </p:nvCxnSpPr>
        <p:spPr>
          <a:xfrm flipH="1">
            <a:off x="6209530" y="2209535"/>
            <a:ext cx="633279" cy="6164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30603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sp>
        <p:nvSpPr>
          <p:cNvPr id="232" name="Rounded Rectangle 2"/>
          <p:cNvSpPr/>
          <p:nvPr/>
        </p:nvSpPr>
        <p:spPr>
          <a:xfrm>
            <a:off x="5705023" y="2348108"/>
            <a:ext cx="1447800" cy="923925"/>
          </a:xfrm>
          <a:custGeom>
            <a:avLst/>
            <a:gdLst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158753 w 1762125"/>
              <a:gd name="connsiteY6" fmla="*/ 952500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28575 w 1762125"/>
              <a:gd name="connsiteY7" fmla="*/ 879472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28575 w 1762125"/>
              <a:gd name="connsiteY7" fmla="*/ 879472 h 952500"/>
              <a:gd name="connsiteX8" fmla="*/ 0 w 1762125"/>
              <a:gd name="connsiteY8" fmla="*/ 158753 h 952500"/>
              <a:gd name="connsiteX0" fmla="*/ 190500 w 1733550"/>
              <a:gd name="connsiteY0" fmla="*/ 339728 h 952500"/>
              <a:gd name="connsiteX1" fmla="*/ 130178 w 1733550"/>
              <a:gd name="connsiteY1" fmla="*/ 0 h 952500"/>
              <a:gd name="connsiteX2" fmla="*/ 1574797 w 1733550"/>
              <a:gd name="connsiteY2" fmla="*/ 0 h 952500"/>
              <a:gd name="connsiteX3" fmla="*/ 1733550 w 1733550"/>
              <a:gd name="connsiteY3" fmla="*/ 158753 h 952500"/>
              <a:gd name="connsiteX4" fmla="*/ 1733550 w 1733550"/>
              <a:gd name="connsiteY4" fmla="*/ 793747 h 952500"/>
              <a:gd name="connsiteX5" fmla="*/ 1574797 w 1733550"/>
              <a:gd name="connsiteY5" fmla="*/ 952500 h 952500"/>
              <a:gd name="connsiteX6" fmla="*/ 568328 w 1733550"/>
              <a:gd name="connsiteY6" fmla="*/ 752475 h 952500"/>
              <a:gd name="connsiteX7" fmla="*/ 0 w 1733550"/>
              <a:gd name="connsiteY7" fmla="*/ 879472 h 952500"/>
              <a:gd name="connsiteX8" fmla="*/ 190500 w 1733550"/>
              <a:gd name="connsiteY8" fmla="*/ 339728 h 952500"/>
              <a:gd name="connsiteX0" fmla="*/ 190500 w 1733550"/>
              <a:gd name="connsiteY0" fmla="*/ 339728 h 952500"/>
              <a:gd name="connsiteX1" fmla="*/ 454028 w 1733550"/>
              <a:gd name="connsiteY1" fmla="*/ 123825 h 952500"/>
              <a:gd name="connsiteX2" fmla="*/ 1574797 w 1733550"/>
              <a:gd name="connsiteY2" fmla="*/ 0 h 952500"/>
              <a:gd name="connsiteX3" fmla="*/ 1733550 w 1733550"/>
              <a:gd name="connsiteY3" fmla="*/ 158753 h 952500"/>
              <a:gd name="connsiteX4" fmla="*/ 1733550 w 1733550"/>
              <a:gd name="connsiteY4" fmla="*/ 793747 h 952500"/>
              <a:gd name="connsiteX5" fmla="*/ 1574797 w 1733550"/>
              <a:gd name="connsiteY5" fmla="*/ 952500 h 952500"/>
              <a:gd name="connsiteX6" fmla="*/ 568328 w 1733550"/>
              <a:gd name="connsiteY6" fmla="*/ 752475 h 952500"/>
              <a:gd name="connsiteX7" fmla="*/ 0 w 1733550"/>
              <a:gd name="connsiteY7" fmla="*/ 879472 h 952500"/>
              <a:gd name="connsiteX8" fmla="*/ 190500 w 1733550"/>
              <a:gd name="connsiteY8" fmla="*/ 339728 h 952500"/>
              <a:gd name="connsiteX0" fmla="*/ 190500 w 1733550"/>
              <a:gd name="connsiteY0" fmla="*/ 263585 h 876357"/>
              <a:gd name="connsiteX1" fmla="*/ 454028 w 1733550"/>
              <a:gd name="connsiteY1" fmla="*/ 47682 h 876357"/>
              <a:gd name="connsiteX2" fmla="*/ 1450972 w 1733550"/>
              <a:gd name="connsiteY2" fmla="*/ 57 h 876357"/>
              <a:gd name="connsiteX3" fmla="*/ 1733550 w 1733550"/>
              <a:gd name="connsiteY3" fmla="*/ 82610 h 876357"/>
              <a:gd name="connsiteX4" fmla="*/ 1733550 w 1733550"/>
              <a:gd name="connsiteY4" fmla="*/ 717604 h 876357"/>
              <a:gd name="connsiteX5" fmla="*/ 1574797 w 1733550"/>
              <a:gd name="connsiteY5" fmla="*/ 876357 h 876357"/>
              <a:gd name="connsiteX6" fmla="*/ 568328 w 1733550"/>
              <a:gd name="connsiteY6" fmla="*/ 676332 h 876357"/>
              <a:gd name="connsiteX7" fmla="*/ 0 w 1733550"/>
              <a:gd name="connsiteY7" fmla="*/ 803329 h 876357"/>
              <a:gd name="connsiteX8" fmla="*/ 190500 w 1733550"/>
              <a:gd name="connsiteY8" fmla="*/ 263585 h 876357"/>
              <a:gd name="connsiteX0" fmla="*/ 190500 w 1733550"/>
              <a:gd name="connsiteY0" fmla="*/ 263528 h 876300"/>
              <a:gd name="connsiteX1" fmla="*/ 454028 w 1733550"/>
              <a:gd name="connsiteY1" fmla="*/ 47625 h 876300"/>
              <a:gd name="connsiteX2" fmla="*/ 1450972 w 1733550"/>
              <a:gd name="connsiteY2" fmla="*/ 0 h 876300"/>
              <a:gd name="connsiteX3" fmla="*/ 1438275 w 1733550"/>
              <a:gd name="connsiteY3" fmla="*/ 273053 h 876300"/>
              <a:gd name="connsiteX4" fmla="*/ 1733550 w 1733550"/>
              <a:gd name="connsiteY4" fmla="*/ 717547 h 876300"/>
              <a:gd name="connsiteX5" fmla="*/ 1574797 w 1733550"/>
              <a:gd name="connsiteY5" fmla="*/ 876300 h 876300"/>
              <a:gd name="connsiteX6" fmla="*/ 568328 w 1733550"/>
              <a:gd name="connsiteY6" fmla="*/ 676275 h 876300"/>
              <a:gd name="connsiteX7" fmla="*/ 0 w 1733550"/>
              <a:gd name="connsiteY7" fmla="*/ 803272 h 876300"/>
              <a:gd name="connsiteX8" fmla="*/ 190500 w 1733550"/>
              <a:gd name="connsiteY8" fmla="*/ 263528 h 876300"/>
              <a:gd name="connsiteX0" fmla="*/ 190500 w 1733550"/>
              <a:gd name="connsiteY0" fmla="*/ 215903 h 828675"/>
              <a:gd name="connsiteX1" fmla="*/ 454028 w 1733550"/>
              <a:gd name="connsiteY1" fmla="*/ 0 h 828675"/>
              <a:gd name="connsiteX2" fmla="*/ 1250947 w 1733550"/>
              <a:gd name="connsiteY2" fmla="*/ 47625 h 828675"/>
              <a:gd name="connsiteX3" fmla="*/ 1438275 w 1733550"/>
              <a:gd name="connsiteY3" fmla="*/ 225428 h 828675"/>
              <a:gd name="connsiteX4" fmla="*/ 1733550 w 1733550"/>
              <a:gd name="connsiteY4" fmla="*/ 669922 h 828675"/>
              <a:gd name="connsiteX5" fmla="*/ 1574797 w 1733550"/>
              <a:gd name="connsiteY5" fmla="*/ 828675 h 828675"/>
              <a:gd name="connsiteX6" fmla="*/ 568328 w 1733550"/>
              <a:gd name="connsiteY6" fmla="*/ 628650 h 828675"/>
              <a:gd name="connsiteX7" fmla="*/ 0 w 1733550"/>
              <a:gd name="connsiteY7" fmla="*/ 755647 h 828675"/>
              <a:gd name="connsiteX8" fmla="*/ 190500 w 1733550"/>
              <a:gd name="connsiteY8" fmla="*/ 215903 h 828675"/>
              <a:gd name="connsiteX0" fmla="*/ 190500 w 1733550"/>
              <a:gd name="connsiteY0" fmla="*/ 215903 h 923925"/>
              <a:gd name="connsiteX1" fmla="*/ 454028 w 1733550"/>
              <a:gd name="connsiteY1" fmla="*/ 0 h 923925"/>
              <a:gd name="connsiteX2" fmla="*/ 1250947 w 1733550"/>
              <a:gd name="connsiteY2" fmla="*/ 47625 h 923925"/>
              <a:gd name="connsiteX3" fmla="*/ 1438275 w 1733550"/>
              <a:gd name="connsiteY3" fmla="*/ 225428 h 923925"/>
              <a:gd name="connsiteX4" fmla="*/ 1733550 w 1733550"/>
              <a:gd name="connsiteY4" fmla="*/ 669922 h 923925"/>
              <a:gd name="connsiteX5" fmla="*/ 1279522 w 1733550"/>
              <a:gd name="connsiteY5" fmla="*/ 923925 h 923925"/>
              <a:gd name="connsiteX6" fmla="*/ 568328 w 1733550"/>
              <a:gd name="connsiteY6" fmla="*/ 628650 h 923925"/>
              <a:gd name="connsiteX7" fmla="*/ 0 w 1733550"/>
              <a:gd name="connsiteY7" fmla="*/ 755647 h 923925"/>
              <a:gd name="connsiteX8" fmla="*/ 190500 w 1733550"/>
              <a:gd name="connsiteY8" fmla="*/ 215903 h 923925"/>
              <a:gd name="connsiteX0" fmla="*/ 190500 w 1514475"/>
              <a:gd name="connsiteY0" fmla="*/ 215903 h 923925"/>
              <a:gd name="connsiteX1" fmla="*/ 454028 w 1514475"/>
              <a:gd name="connsiteY1" fmla="*/ 0 h 923925"/>
              <a:gd name="connsiteX2" fmla="*/ 1250947 w 1514475"/>
              <a:gd name="connsiteY2" fmla="*/ 47625 h 923925"/>
              <a:gd name="connsiteX3" fmla="*/ 1438275 w 1514475"/>
              <a:gd name="connsiteY3" fmla="*/ 225428 h 923925"/>
              <a:gd name="connsiteX4" fmla="*/ 1514475 w 1514475"/>
              <a:gd name="connsiteY4" fmla="*/ 603247 h 923925"/>
              <a:gd name="connsiteX5" fmla="*/ 1279522 w 1514475"/>
              <a:gd name="connsiteY5" fmla="*/ 923925 h 923925"/>
              <a:gd name="connsiteX6" fmla="*/ 568328 w 1514475"/>
              <a:gd name="connsiteY6" fmla="*/ 628650 h 923925"/>
              <a:gd name="connsiteX7" fmla="*/ 0 w 1514475"/>
              <a:gd name="connsiteY7" fmla="*/ 755647 h 923925"/>
              <a:gd name="connsiteX8" fmla="*/ 190500 w 1514475"/>
              <a:gd name="connsiteY8" fmla="*/ 215903 h 923925"/>
              <a:gd name="connsiteX0" fmla="*/ 190500 w 1514475"/>
              <a:gd name="connsiteY0" fmla="*/ 215903 h 923925"/>
              <a:gd name="connsiteX1" fmla="*/ 454028 w 1514475"/>
              <a:gd name="connsiteY1" fmla="*/ 0 h 923925"/>
              <a:gd name="connsiteX2" fmla="*/ 1250947 w 1514475"/>
              <a:gd name="connsiteY2" fmla="*/ 47625 h 923925"/>
              <a:gd name="connsiteX3" fmla="*/ 1438275 w 1514475"/>
              <a:gd name="connsiteY3" fmla="*/ 225428 h 923925"/>
              <a:gd name="connsiteX4" fmla="*/ 1514475 w 1514475"/>
              <a:gd name="connsiteY4" fmla="*/ 603247 h 923925"/>
              <a:gd name="connsiteX5" fmla="*/ 1279522 w 1514475"/>
              <a:gd name="connsiteY5" fmla="*/ 923925 h 923925"/>
              <a:gd name="connsiteX6" fmla="*/ 549278 w 1514475"/>
              <a:gd name="connsiteY6" fmla="*/ 685800 h 923925"/>
              <a:gd name="connsiteX7" fmla="*/ 0 w 1514475"/>
              <a:gd name="connsiteY7" fmla="*/ 755647 h 923925"/>
              <a:gd name="connsiteX8" fmla="*/ 190500 w 1514475"/>
              <a:gd name="connsiteY8" fmla="*/ 215903 h 923925"/>
              <a:gd name="connsiteX0" fmla="*/ 123825 w 1447800"/>
              <a:gd name="connsiteY0" fmla="*/ 215903 h 923925"/>
              <a:gd name="connsiteX1" fmla="*/ 387353 w 1447800"/>
              <a:gd name="connsiteY1" fmla="*/ 0 h 923925"/>
              <a:gd name="connsiteX2" fmla="*/ 1184272 w 1447800"/>
              <a:gd name="connsiteY2" fmla="*/ 47625 h 923925"/>
              <a:gd name="connsiteX3" fmla="*/ 1371600 w 1447800"/>
              <a:gd name="connsiteY3" fmla="*/ 225428 h 923925"/>
              <a:gd name="connsiteX4" fmla="*/ 1447800 w 1447800"/>
              <a:gd name="connsiteY4" fmla="*/ 603247 h 923925"/>
              <a:gd name="connsiteX5" fmla="*/ 1212847 w 1447800"/>
              <a:gd name="connsiteY5" fmla="*/ 923925 h 923925"/>
              <a:gd name="connsiteX6" fmla="*/ 482603 w 1447800"/>
              <a:gd name="connsiteY6" fmla="*/ 685800 h 923925"/>
              <a:gd name="connsiteX7" fmla="*/ 0 w 1447800"/>
              <a:gd name="connsiteY7" fmla="*/ 612772 h 923925"/>
              <a:gd name="connsiteX8" fmla="*/ 123825 w 1447800"/>
              <a:gd name="connsiteY8" fmla="*/ 21590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923925">
                <a:moveTo>
                  <a:pt x="123825" y="215903"/>
                </a:moveTo>
                <a:cubicBezTo>
                  <a:pt x="123825" y="128226"/>
                  <a:pt x="299676" y="0"/>
                  <a:pt x="387353" y="0"/>
                </a:cubicBezTo>
                <a:lnTo>
                  <a:pt x="1184272" y="47625"/>
                </a:lnTo>
                <a:cubicBezTo>
                  <a:pt x="1271949" y="47625"/>
                  <a:pt x="1371600" y="137751"/>
                  <a:pt x="1371600" y="225428"/>
                </a:cubicBezTo>
                <a:lnTo>
                  <a:pt x="1447800" y="603247"/>
                </a:lnTo>
                <a:cubicBezTo>
                  <a:pt x="1447800" y="690924"/>
                  <a:pt x="1300524" y="923925"/>
                  <a:pt x="1212847" y="923925"/>
                </a:cubicBezTo>
                <a:cubicBezTo>
                  <a:pt x="731307" y="923925"/>
                  <a:pt x="1297518" y="685800"/>
                  <a:pt x="482603" y="685800"/>
                </a:cubicBezTo>
                <a:cubicBezTo>
                  <a:pt x="394926" y="685800"/>
                  <a:pt x="0" y="700449"/>
                  <a:pt x="0" y="612772"/>
                </a:cubicBezTo>
                <a:lnTo>
                  <a:pt x="123825" y="21590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/>
              <a:t>RNA Pol II</a:t>
            </a:r>
          </a:p>
        </p:txBody>
      </p:sp>
      <p:sp>
        <p:nvSpPr>
          <p:cNvPr id="235" name="Freeform 234"/>
          <p:cNvSpPr/>
          <p:nvPr/>
        </p:nvSpPr>
        <p:spPr>
          <a:xfrm>
            <a:off x="6035606" y="2487391"/>
            <a:ext cx="470535" cy="120090"/>
          </a:xfrm>
          <a:custGeom>
            <a:avLst/>
            <a:gdLst>
              <a:gd name="connsiteX0" fmla="*/ 0 w 470535"/>
              <a:gd name="connsiteY0" fmla="*/ 45795 h 120090"/>
              <a:gd name="connsiteX1" fmla="*/ 125730 w 470535"/>
              <a:gd name="connsiteY1" fmla="*/ 75 h 120090"/>
              <a:gd name="connsiteX2" fmla="*/ 228600 w 470535"/>
              <a:gd name="connsiteY2" fmla="*/ 55320 h 120090"/>
              <a:gd name="connsiteX3" fmla="*/ 358140 w 470535"/>
              <a:gd name="connsiteY3" fmla="*/ 26745 h 120090"/>
              <a:gd name="connsiteX4" fmla="*/ 470535 w 470535"/>
              <a:gd name="connsiteY4" fmla="*/ 120090 h 1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35" h="120090">
                <a:moveTo>
                  <a:pt x="0" y="45795"/>
                </a:moveTo>
                <a:cubicBezTo>
                  <a:pt x="43815" y="22141"/>
                  <a:pt x="87630" y="-1513"/>
                  <a:pt x="125730" y="75"/>
                </a:cubicBezTo>
                <a:cubicBezTo>
                  <a:pt x="163830" y="1663"/>
                  <a:pt x="189865" y="50875"/>
                  <a:pt x="228600" y="55320"/>
                </a:cubicBezTo>
                <a:cubicBezTo>
                  <a:pt x="267335" y="59765"/>
                  <a:pt x="317818" y="15950"/>
                  <a:pt x="358140" y="26745"/>
                </a:cubicBezTo>
                <a:cubicBezTo>
                  <a:pt x="398463" y="37540"/>
                  <a:pt x="449580" y="98500"/>
                  <a:pt x="470535" y="120090"/>
                </a:cubicBez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How Enhancers Regulate?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5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25399" y="1421748"/>
            <a:ext cx="3077059" cy="2114647"/>
            <a:chOff x="5741967" y="1422072"/>
            <a:chExt cx="3077059" cy="2114647"/>
          </a:xfrm>
        </p:grpSpPr>
        <p:sp>
          <p:nvSpPr>
            <p:cNvPr id="232" name="Rounded Rectangle 2"/>
            <p:cNvSpPr/>
            <p:nvPr/>
          </p:nvSpPr>
          <p:spPr>
            <a:xfrm>
              <a:off x="5741967" y="2338872"/>
              <a:ext cx="1447800" cy="923925"/>
            </a:xfrm>
            <a:custGeom>
              <a:avLst/>
              <a:gdLst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158753 w 1762125"/>
                <a:gd name="connsiteY6" fmla="*/ 952500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190500 w 1733550"/>
                <a:gd name="connsiteY0" fmla="*/ 339728 h 952500"/>
                <a:gd name="connsiteX1" fmla="*/ 130178 w 1733550"/>
                <a:gd name="connsiteY1" fmla="*/ 0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339728 h 952500"/>
                <a:gd name="connsiteX1" fmla="*/ 454028 w 1733550"/>
                <a:gd name="connsiteY1" fmla="*/ 123825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263585 h 876357"/>
                <a:gd name="connsiteX1" fmla="*/ 454028 w 1733550"/>
                <a:gd name="connsiteY1" fmla="*/ 47682 h 876357"/>
                <a:gd name="connsiteX2" fmla="*/ 1450972 w 1733550"/>
                <a:gd name="connsiteY2" fmla="*/ 57 h 876357"/>
                <a:gd name="connsiteX3" fmla="*/ 1733550 w 1733550"/>
                <a:gd name="connsiteY3" fmla="*/ 82610 h 876357"/>
                <a:gd name="connsiteX4" fmla="*/ 1733550 w 1733550"/>
                <a:gd name="connsiteY4" fmla="*/ 717604 h 876357"/>
                <a:gd name="connsiteX5" fmla="*/ 1574797 w 1733550"/>
                <a:gd name="connsiteY5" fmla="*/ 876357 h 876357"/>
                <a:gd name="connsiteX6" fmla="*/ 568328 w 1733550"/>
                <a:gd name="connsiteY6" fmla="*/ 676332 h 876357"/>
                <a:gd name="connsiteX7" fmla="*/ 0 w 1733550"/>
                <a:gd name="connsiteY7" fmla="*/ 803329 h 876357"/>
                <a:gd name="connsiteX8" fmla="*/ 190500 w 1733550"/>
                <a:gd name="connsiteY8" fmla="*/ 263585 h 876357"/>
                <a:gd name="connsiteX0" fmla="*/ 190500 w 1733550"/>
                <a:gd name="connsiteY0" fmla="*/ 263528 h 876300"/>
                <a:gd name="connsiteX1" fmla="*/ 454028 w 1733550"/>
                <a:gd name="connsiteY1" fmla="*/ 47625 h 876300"/>
                <a:gd name="connsiteX2" fmla="*/ 1450972 w 1733550"/>
                <a:gd name="connsiteY2" fmla="*/ 0 h 876300"/>
                <a:gd name="connsiteX3" fmla="*/ 1438275 w 1733550"/>
                <a:gd name="connsiteY3" fmla="*/ 273053 h 876300"/>
                <a:gd name="connsiteX4" fmla="*/ 1733550 w 1733550"/>
                <a:gd name="connsiteY4" fmla="*/ 717547 h 876300"/>
                <a:gd name="connsiteX5" fmla="*/ 1574797 w 1733550"/>
                <a:gd name="connsiteY5" fmla="*/ 876300 h 876300"/>
                <a:gd name="connsiteX6" fmla="*/ 568328 w 1733550"/>
                <a:gd name="connsiteY6" fmla="*/ 676275 h 876300"/>
                <a:gd name="connsiteX7" fmla="*/ 0 w 1733550"/>
                <a:gd name="connsiteY7" fmla="*/ 803272 h 876300"/>
                <a:gd name="connsiteX8" fmla="*/ 190500 w 1733550"/>
                <a:gd name="connsiteY8" fmla="*/ 263528 h 876300"/>
                <a:gd name="connsiteX0" fmla="*/ 190500 w 1733550"/>
                <a:gd name="connsiteY0" fmla="*/ 215903 h 828675"/>
                <a:gd name="connsiteX1" fmla="*/ 454028 w 1733550"/>
                <a:gd name="connsiteY1" fmla="*/ 0 h 828675"/>
                <a:gd name="connsiteX2" fmla="*/ 1250947 w 1733550"/>
                <a:gd name="connsiteY2" fmla="*/ 47625 h 828675"/>
                <a:gd name="connsiteX3" fmla="*/ 1438275 w 1733550"/>
                <a:gd name="connsiteY3" fmla="*/ 225428 h 828675"/>
                <a:gd name="connsiteX4" fmla="*/ 1733550 w 1733550"/>
                <a:gd name="connsiteY4" fmla="*/ 669922 h 828675"/>
                <a:gd name="connsiteX5" fmla="*/ 1574797 w 1733550"/>
                <a:gd name="connsiteY5" fmla="*/ 828675 h 828675"/>
                <a:gd name="connsiteX6" fmla="*/ 568328 w 1733550"/>
                <a:gd name="connsiteY6" fmla="*/ 628650 h 828675"/>
                <a:gd name="connsiteX7" fmla="*/ 0 w 1733550"/>
                <a:gd name="connsiteY7" fmla="*/ 755647 h 828675"/>
                <a:gd name="connsiteX8" fmla="*/ 190500 w 1733550"/>
                <a:gd name="connsiteY8" fmla="*/ 215903 h 828675"/>
                <a:gd name="connsiteX0" fmla="*/ 190500 w 1733550"/>
                <a:gd name="connsiteY0" fmla="*/ 215903 h 923925"/>
                <a:gd name="connsiteX1" fmla="*/ 454028 w 1733550"/>
                <a:gd name="connsiteY1" fmla="*/ 0 h 923925"/>
                <a:gd name="connsiteX2" fmla="*/ 1250947 w 1733550"/>
                <a:gd name="connsiteY2" fmla="*/ 47625 h 923925"/>
                <a:gd name="connsiteX3" fmla="*/ 1438275 w 1733550"/>
                <a:gd name="connsiteY3" fmla="*/ 225428 h 923925"/>
                <a:gd name="connsiteX4" fmla="*/ 1733550 w 1733550"/>
                <a:gd name="connsiteY4" fmla="*/ 669922 h 923925"/>
                <a:gd name="connsiteX5" fmla="*/ 1279522 w 1733550"/>
                <a:gd name="connsiteY5" fmla="*/ 923925 h 923925"/>
                <a:gd name="connsiteX6" fmla="*/ 568328 w 1733550"/>
                <a:gd name="connsiteY6" fmla="*/ 628650 h 923925"/>
                <a:gd name="connsiteX7" fmla="*/ 0 w 1733550"/>
                <a:gd name="connsiteY7" fmla="*/ 755647 h 923925"/>
                <a:gd name="connsiteX8" fmla="*/ 190500 w 1733550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68328 w 1514475"/>
                <a:gd name="connsiteY6" fmla="*/ 62865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49278 w 1514475"/>
                <a:gd name="connsiteY6" fmla="*/ 68580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23825 w 1447800"/>
                <a:gd name="connsiteY0" fmla="*/ 215903 h 923925"/>
                <a:gd name="connsiteX1" fmla="*/ 387353 w 1447800"/>
                <a:gd name="connsiteY1" fmla="*/ 0 h 923925"/>
                <a:gd name="connsiteX2" fmla="*/ 1184272 w 1447800"/>
                <a:gd name="connsiteY2" fmla="*/ 47625 h 923925"/>
                <a:gd name="connsiteX3" fmla="*/ 1371600 w 1447800"/>
                <a:gd name="connsiteY3" fmla="*/ 225428 h 923925"/>
                <a:gd name="connsiteX4" fmla="*/ 1447800 w 1447800"/>
                <a:gd name="connsiteY4" fmla="*/ 603247 h 923925"/>
                <a:gd name="connsiteX5" fmla="*/ 1212847 w 1447800"/>
                <a:gd name="connsiteY5" fmla="*/ 923925 h 923925"/>
                <a:gd name="connsiteX6" fmla="*/ 482603 w 1447800"/>
                <a:gd name="connsiteY6" fmla="*/ 685800 h 923925"/>
                <a:gd name="connsiteX7" fmla="*/ 0 w 1447800"/>
                <a:gd name="connsiteY7" fmla="*/ 612772 h 923925"/>
                <a:gd name="connsiteX8" fmla="*/ 123825 w 1447800"/>
                <a:gd name="connsiteY8" fmla="*/ 21590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923925">
                  <a:moveTo>
                    <a:pt x="123825" y="215903"/>
                  </a:moveTo>
                  <a:cubicBezTo>
                    <a:pt x="123825" y="128226"/>
                    <a:pt x="299676" y="0"/>
                    <a:pt x="387353" y="0"/>
                  </a:cubicBezTo>
                  <a:lnTo>
                    <a:pt x="1184272" y="47625"/>
                  </a:lnTo>
                  <a:cubicBezTo>
                    <a:pt x="1271949" y="47625"/>
                    <a:pt x="1371600" y="137751"/>
                    <a:pt x="1371600" y="225428"/>
                  </a:cubicBezTo>
                  <a:lnTo>
                    <a:pt x="1447800" y="603247"/>
                  </a:lnTo>
                  <a:cubicBezTo>
                    <a:pt x="1447800" y="690924"/>
                    <a:pt x="1300524" y="923925"/>
                    <a:pt x="1212847" y="923925"/>
                  </a:cubicBezTo>
                  <a:cubicBezTo>
                    <a:pt x="731307" y="923925"/>
                    <a:pt x="1297518" y="685800"/>
                    <a:pt x="482603" y="685800"/>
                  </a:cubicBezTo>
                  <a:cubicBezTo>
                    <a:pt x="394926" y="685800"/>
                    <a:pt x="0" y="700449"/>
                    <a:pt x="0" y="612772"/>
                  </a:cubicBezTo>
                  <a:lnTo>
                    <a:pt x="123825" y="21590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/>
                <a:t>RNA Pol II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6224862" y="1766614"/>
              <a:ext cx="362553" cy="44708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7016453" y="1859694"/>
              <a:ext cx="1802573" cy="2079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Block Arc 45"/>
            <p:cNvSpPr/>
            <p:nvPr/>
          </p:nvSpPr>
          <p:spPr>
            <a:xfrm rot="16200000">
              <a:off x="6226560" y="1769648"/>
              <a:ext cx="1674644" cy="1859497"/>
            </a:xfrm>
            <a:prstGeom prst="blockArc">
              <a:avLst>
                <a:gd name="adj1" fmla="val 16844312"/>
                <a:gd name="adj2" fmla="val 21404827"/>
                <a:gd name="adj3" fmla="val 12563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6826820" y="2556350"/>
              <a:ext cx="165416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515352" y="1422072"/>
              <a:ext cx="1138016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RNA</a:t>
              </a: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6072550" y="2487391"/>
              <a:ext cx="470535" cy="120090"/>
            </a:xfrm>
            <a:custGeom>
              <a:avLst/>
              <a:gdLst>
                <a:gd name="connsiteX0" fmla="*/ 0 w 470535"/>
                <a:gd name="connsiteY0" fmla="*/ 45795 h 120090"/>
                <a:gd name="connsiteX1" fmla="*/ 125730 w 470535"/>
                <a:gd name="connsiteY1" fmla="*/ 75 h 120090"/>
                <a:gd name="connsiteX2" fmla="*/ 228600 w 470535"/>
                <a:gd name="connsiteY2" fmla="*/ 55320 h 120090"/>
                <a:gd name="connsiteX3" fmla="*/ 358140 w 470535"/>
                <a:gd name="connsiteY3" fmla="*/ 26745 h 120090"/>
                <a:gd name="connsiteX4" fmla="*/ 470535 w 470535"/>
                <a:gd name="connsiteY4" fmla="*/ 120090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35" h="120090">
                  <a:moveTo>
                    <a:pt x="0" y="45795"/>
                  </a:moveTo>
                  <a:cubicBezTo>
                    <a:pt x="43815" y="22141"/>
                    <a:pt x="87630" y="-1513"/>
                    <a:pt x="125730" y="75"/>
                  </a:cubicBezTo>
                  <a:cubicBezTo>
                    <a:pt x="163830" y="1663"/>
                    <a:pt x="189865" y="50875"/>
                    <a:pt x="228600" y="55320"/>
                  </a:cubicBezTo>
                  <a:cubicBezTo>
                    <a:pt x="267335" y="59765"/>
                    <a:pt x="317818" y="15950"/>
                    <a:pt x="358140" y="26745"/>
                  </a:cubicBezTo>
                  <a:cubicBezTo>
                    <a:pt x="398463" y="37540"/>
                    <a:pt x="449580" y="98500"/>
                    <a:pt x="470535" y="120090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How Enhancers Regulate?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1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25399" y="1421748"/>
            <a:ext cx="3077059" cy="2114647"/>
            <a:chOff x="5741967" y="1422072"/>
            <a:chExt cx="3077059" cy="2114647"/>
          </a:xfrm>
        </p:grpSpPr>
        <p:sp>
          <p:nvSpPr>
            <p:cNvPr id="232" name="Rounded Rectangle 2"/>
            <p:cNvSpPr/>
            <p:nvPr/>
          </p:nvSpPr>
          <p:spPr>
            <a:xfrm>
              <a:off x="5741967" y="2338872"/>
              <a:ext cx="1447800" cy="923925"/>
            </a:xfrm>
            <a:custGeom>
              <a:avLst/>
              <a:gdLst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158753 w 1762125"/>
                <a:gd name="connsiteY6" fmla="*/ 952500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190500 w 1733550"/>
                <a:gd name="connsiteY0" fmla="*/ 339728 h 952500"/>
                <a:gd name="connsiteX1" fmla="*/ 130178 w 1733550"/>
                <a:gd name="connsiteY1" fmla="*/ 0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339728 h 952500"/>
                <a:gd name="connsiteX1" fmla="*/ 454028 w 1733550"/>
                <a:gd name="connsiteY1" fmla="*/ 123825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263585 h 876357"/>
                <a:gd name="connsiteX1" fmla="*/ 454028 w 1733550"/>
                <a:gd name="connsiteY1" fmla="*/ 47682 h 876357"/>
                <a:gd name="connsiteX2" fmla="*/ 1450972 w 1733550"/>
                <a:gd name="connsiteY2" fmla="*/ 57 h 876357"/>
                <a:gd name="connsiteX3" fmla="*/ 1733550 w 1733550"/>
                <a:gd name="connsiteY3" fmla="*/ 82610 h 876357"/>
                <a:gd name="connsiteX4" fmla="*/ 1733550 w 1733550"/>
                <a:gd name="connsiteY4" fmla="*/ 717604 h 876357"/>
                <a:gd name="connsiteX5" fmla="*/ 1574797 w 1733550"/>
                <a:gd name="connsiteY5" fmla="*/ 876357 h 876357"/>
                <a:gd name="connsiteX6" fmla="*/ 568328 w 1733550"/>
                <a:gd name="connsiteY6" fmla="*/ 676332 h 876357"/>
                <a:gd name="connsiteX7" fmla="*/ 0 w 1733550"/>
                <a:gd name="connsiteY7" fmla="*/ 803329 h 876357"/>
                <a:gd name="connsiteX8" fmla="*/ 190500 w 1733550"/>
                <a:gd name="connsiteY8" fmla="*/ 263585 h 876357"/>
                <a:gd name="connsiteX0" fmla="*/ 190500 w 1733550"/>
                <a:gd name="connsiteY0" fmla="*/ 263528 h 876300"/>
                <a:gd name="connsiteX1" fmla="*/ 454028 w 1733550"/>
                <a:gd name="connsiteY1" fmla="*/ 47625 h 876300"/>
                <a:gd name="connsiteX2" fmla="*/ 1450972 w 1733550"/>
                <a:gd name="connsiteY2" fmla="*/ 0 h 876300"/>
                <a:gd name="connsiteX3" fmla="*/ 1438275 w 1733550"/>
                <a:gd name="connsiteY3" fmla="*/ 273053 h 876300"/>
                <a:gd name="connsiteX4" fmla="*/ 1733550 w 1733550"/>
                <a:gd name="connsiteY4" fmla="*/ 717547 h 876300"/>
                <a:gd name="connsiteX5" fmla="*/ 1574797 w 1733550"/>
                <a:gd name="connsiteY5" fmla="*/ 876300 h 876300"/>
                <a:gd name="connsiteX6" fmla="*/ 568328 w 1733550"/>
                <a:gd name="connsiteY6" fmla="*/ 676275 h 876300"/>
                <a:gd name="connsiteX7" fmla="*/ 0 w 1733550"/>
                <a:gd name="connsiteY7" fmla="*/ 803272 h 876300"/>
                <a:gd name="connsiteX8" fmla="*/ 190500 w 1733550"/>
                <a:gd name="connsiteY8" fmla="*/ 263528 h 876300"/>
                <a:gd name="connsiteX0" fmla="*/ 190500 w 1733550"/>
                <a:gd name="connsiteY0" fmla="*/ 215903 h 828675"/>
                <a:gd name="connsiteX1" fmla="*/ 454028 w 1733550"/>
                <a:gd name="connsiteY1" fmla="*/ 0 h 828675"/>
                <a:gd name="connsiteX2" fmla="*/ 1250947 w 1733550"/>
                <a:gd name="connsiteY2" fmla="*/ 47625 h 828675"/>
                <a:gd name="connsiteX3" fmla="*/ 1438275 w 1733550"/>
                <a:gd name="connsiteY3" fmla="*/ 225428 h 828675"/>
                <a:gd name="connsiteX4" fmla="*/ 1733550 w 1733550"/>
                <a:gd name="connsiteY4" fmla="*/ 669922 h 828675"/>
                <a:gd name="connsiteX5" fmla="*/ 1574797 w 1733550"/>
                <a:gd name="connsiteY5" fmla="*/ 828675 h 828675"/>
                <a:gd name="connsiteX6" fmla="*/ 568328 w 1733550"/>
                <a:gd name="connsiteY6" fmla="*/ 628650 h 828675"/>
                <a:gd name="connsiteX7" fmla="*/ 0 w 1733550"/>
                <a:gd name="connsiteY7" fmla="*/ 755647 h 828675"/>
                <a:gd name="connsiteX8" fmla="*/ 190500 w 1733550"/>
                <a:gd name="connsiteY8" fmla="*/ 215903 h 828675"/>
                <a:gd name="connsiteX0" fmla="*/ 190500 w 1733550"/>
                <a:gd name="connsiteY0" fmla="*/ 215903 h 923925"/>
                <a:gd name="connsiteX1" fmla="*/ 454028 w 1733550"/>
                <a:gd name="connsiteY1" fmla="*/ 0 h 923925"/>
                <a:gd name="connsiteX2" fmla="*/ 1250947 w 1733550"/>
                <a:gd name="connsiteY2" fmla="*/ 47625 h 923925"/>
                <a:gd name="connsiteX3" fmla="*/ 1438275 w 1733550"/>
                <a:gd name="connsiteY3" fmla="*/ 225428 h 923925"/>
                <a:gd name="connsiteX4" fmla="*/ 1733550 w 1733550"/>
                <a:gd name="connsiteY4" fmla="*/ 669922 h 923925"/>
                <a:gd name="connsiteX5" fmla="*/ 1279522 w 1733550"/>
                <a:gd name="connsiteY5" fmla="*/ 923925 h 923925"/>
                <a:gd name="connsiteX6" fmla="*/ 568328 w 1733550"/>
                <a:gd name="connsiteY6" fmla="*/ 628650 h 923925"/>
                <a:gd name="connsiteX7" fmla="*/ 0 w 1733550"/>
                <a:gd name="connsiteY7" fmla="*/ 755647 h 923925"/>
                <a:gd name="connsiteX8" fmla="*/ 190500 w 1733550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68328 w 1514475"/>
                <a:gd name="connsiteY6" fmla="*/ 62865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49278 w 1514475"/>
                <a:gd name="connsiteY6" fmla="*/ 68580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23825 w 1447800"/>
                <a:gd name="connsiteY0" fmla="*/ 215903 h 923925"/>
                <a:gd name="connsiteX1" fmla="*/ 387353 w 1447800"/>
                <a:gd name="connsiteY1" fmla="*/ 0 h 923925"/>
                <a:gd name="connsiteX2" fmla="*/ 1184272 w 1447800"/>
                <a:gd name="connsiteY2" fmla="*/ 47625 h 923925"/>
                <a:gd name="connsiteX3" fmla="*/ 1371600 w 1447800"/>
                <a:gd name="connsiteY3" fmla="*/ 225428 h 923925"/>
                <a:gd name="connsiteX4" fmla="*/ 1447800 w 1447800"/>
                <a:gd name="connsiteY4" fmla="*/ 603247 h 923925"/>
                <a:gd name="connsiteX5" fmla="*/ 1212847 w 1447800"/>
                <a:gd name="connsiteY5" fmla="*/ 923925 h 923925"/>
                <a:gd name="connsiteX6" fmla="*/ 482603 w 1447800"/>
                <a:gd name="connsiteY6" fmla="*/ 685800 h 923925"/>
                <a:gd name="connsiteX7" fmla="*/ 0 w 1447800"/>
                <a:gd name="connsiteY7" fmla="*/ 612772 h 923925"/>
                <a:gd name="connsiteX8" fmla="*/ 123825 w 1447800"/>
                <a:gd name="connsiteY8" fmla="*/ 21590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923925">
                  <a:moveTo>
                    <a:pt x="123825" y="215903"/>
                  </a:moveTo>
                  <a:cubicBezTo>
                    <a:pt x="123825" y="128226"/>
                    <a:pt x="299676" y="0"/>
                    <a:pt x="387353" y="0"/>
                  </a:cubicBezTo>
                  <a:lnTo>
                    <a:pt x="1184272" y="47625"/>
                  </a:lnTo>
                  <a:cubicBezTo>
                    <a:pt x="1271949" y="47625"/>
                    <a:pt x="1371600" y="137751"/>
                    <a:pt x="1371600" y="225428"/>
                  </a:cubicBezTo>
                  <a:lnTo>
                    <a:pt x="1447800" y="603247"/>
                  </a:lnTo>
                  <a:cubicBezTo>
                    <a:pt x="1447800" y="690924"/>
                    <a:pt x="1300524" y="923925"/>
                    <a:pt x="1212847" y="923925"/>
                  </a:cubicBezTo>
                  <a:cubicBezTo>
                    <a:pt x="731307" y="923925"/>
                    <a:pt x="1297518" y="685800"/>
                    <a:pt x="482603" y="685800"/>
                  </a:cubicBezTo>
                  <a:cubicBezTo>
                    <a:pt x="394926" y="685800"/>
                    <a:pt x="0" y="700449"/>
                    <a:pt x="0" y="612772"/>
                  </a:cubicBezTo>
                  <a:lnTo>
                    <a:pt x="123825" y="21590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/>
                <a:t>RNA Pol II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6224862" y="1766614"/>
              <a:ext cx="362553" cy="44708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7016453" y="1859694"/>
              <a:ext cx="1802573" cy="2079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Block Arc 45"/>
            <p:cNvSpPr/>
            <p:nvPr/>
          </p:nvSpPr>
          <p:spPr>
            <a:xfrm rot="16200000">
              <a:off x="6226560" y="1769648"/>
              <a:ext cx="1674644" cy="1859497"/>
            </a:xfrm>
            <a:prstGeom prst="blockArc">
              <a:avLst>
                <a:gd name="adj1" fmla="val 16844312"/>
                <a:gd name="adj2" fmla="val 21404827"/>
                <a:gd name="adj3" fmla="val 12563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6826820" y="2556350"/>
              <a:ext cx="165416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515352" y="1422072"/>
              <a:ext cx="1138016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RNA</a:t>
              </a: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6072550" y="2487391"/>
              <a:ext cx="470535" cy="120090"/>
            </a:xfrm>
            <a:custGeom>
              <a:avLst/>
              <a:gdLst>
                <a:gd name="connsiteX0" fmla="*/ 0 w 470535"/>
                <a:gd name="connsiteY0" fmla="*/ 45795 h 120090"/>
                <a:gd name="connsiteX1" fmla="*/ 125730 w 470535"/>
                <a:gd name="connsiteY1" fmla="*/ 75 h 120090"/>
                <a:gd name="connsiteX2" fmla="*/ 228600 w 470535"/>
                <a:gd name="connsiteY2" fmla="*/ 55320 h 120090"/>
                <a:gd name="connsiteX3" fmla="*/ 358140 w 470535"/>
                <a:gd name="connsiteY3" fmla="*/ 26745 h 120090"/>
                <a:gd name="connsiteX4" fmla="*/ 470535 w 470535"/>
                <a:gd name="connsiteY4" fmla="*/ 120090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35" h="120090">
                  <a:moveTo>
                    <a:pt x="0" y="45795"/>
                  </a:moveTo>
                  <a:cubicBezTo>
                    <a:pt x="43815" y="22141"/>
                    <a:pt x="87630" y="-1513"/>
                    <a:pt x="125730" y="75"/>
                  </a:cubicBezTo>
                  <a:cubicBezTo>
                    <a:pt x="163830" y="1663"/>
                    <a:pt x="189865" y="50875"/>
                    <a:pt x="228600" y="55320"/>
                  </a:cubicBezTo>
                  <a:cubicBezTo>
                    <a:pt x="267335" y="59765"/>
                    <a:pt x="317818" y="15950"/>
                    <a:pt x="358140" y="26745"/>
                  </a:cubicBezTo>
                  <a:cubicBezTo>
                    <a:pt x="398463" y="37540"/>
                    <a:pt x="449580" y="98500"/>
                    <a:pt x="470535" y="120090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How Enhancers Regulate?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7638" y="4483751"/>
            <a:ext cx="4279596" cy="2084422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</a:rPr>
              <a:t>Enhancers act only when their matching TFs are present in the cell</a:t>
            </a:r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-231098" y="3817659"/>
            <a:ext cx="17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*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238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77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Enhancers regulate genes</a:t>
            </a:r>
          </a:p>
          <a:p>
            <a:r>
              <a:rPr lang="en-US" dirty="0" smtClean="0"/>
              <a:t>Enhancers are important</a:t>
            </a:r>
          </a:p>
        </p:txBody>
      </p:sp>
    </p:spTree>
    <p:extLst>
      <p:ext uri="{BB962C8B-B14F-4D97-AF65-F5344CB8AC3E}">
        <p14:creationId xmlns:p14="http://schemas.microsoft.com/office/powerpoint/2010/main" val="196495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Enhancers regulate genes</a:t>
            </a:r>
          </a:p>
          <a:p>
            <a:r>
              <a:rPr lang="en-US" dirty="0" smtClean="0"/>
              <a:t>Enhancers are important</a:t>
            </a:r>
          </a:p>
          <a:p>
            <a:r>
              <a:rPr lang="en-US" b="1" dirty="0" smtClean="0"/>
              <a:t>How do we find them?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07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Epigenetic </a:t>
            </a:r>
            <a:r>
              <a:rPr lang="en-US" b="1" dirty="0"/>
              <a:t>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9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Epigenetic </a:t>
            </a:r>
            <a:r>
              <a:rPr lang="en-US" b="1" dirty="0"/>
              <a:t>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9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Epigenetic </a:t>
            </a:r>
            <a:r>
              <a:rPr lang="en-US" b="1" dirty="0"/>
              <a:t>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4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1460" y="4442069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ChIP-seq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DNase-</a:t>
            </a:r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 smtClean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RNA-</a:t>
            </a:r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Down Arrow 57"/>
          <p:cNvSpPr/>
          <p:nvPr/>
        </p:nvSpPr>
        <p:spPr>
          <a:xfrm rot="16200000">
            <a:off x="4356279" y="5630400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51" y="4176174"/>
            <a:ext cx="6306734" cy="214107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4765296" y="636096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77717" y="3331248"/>
            <a:ext cx="2520190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Epigenetic Data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Epigenetic </a:t>
            </a:r>
            <a:r>
              <a:rPr lang="en-US" b="1" dirty="0"/>
              <a:t>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1460" y="4442069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ChIP-seq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DNase-</a:t>
            </a:r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 smtClean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RNA-</a:t>
            </a:r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7" name="Down Arrow 56"/>
          <p:cNvSpPr/>
          <p:nvPr/>
        </p:nvSpPr>
        <p:spPr>
          <a:xfrm rot="16200000">
            <a:off x="4356279" y="5630400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51" y="4176174"/>
            <a:ext cx="6306734" cy="2141076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765296" y="636096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698224" y="3376245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17603" y="3503116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ChromHMM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84" y="1734491"/>
            <a:ext cx="6312301" cy="1467509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870743" y="961170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Rectangle 64"/>
          <p:cNvSpPr/>
          <p:nvPr/>
        </p:nvSpPr>
        <p:spPr>
          <a:xfrm>
            <a:off x="4765296" y="87416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880897" y="959996"/>
            <a:ext cx="1957574" cy="26476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Rectangle 66"/>
          <p:cNvSpPr/>
          <p:nvPr/>
        </p:nvSpPr>
        <p:spPr>
          <a:xfrm>
            <a:off x="7545553" y="461013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Heart Enhancer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230843" y="959996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Annotation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677717" y="3331248"/>
            <a:ext cx="2520190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Epigenetic Data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Epigenetic </a:t>
            </a:r>
            <a:r>
              <a:rPr lang="en-US" b="1" dirty="0"/>
              <a:t>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Finding Enhancers:</a:t>
            </a:r>
            <a:br>
              <a:rPr lang="en-US" dirty="0" smtClean="0"/>
            </a:br>
            <a:r>
              <a:rPr lang="en-US" b="1" dirty="0"/>
              <a:t>Sequence </a:t>
            </a:r>
            <a:r>
              <a:rPr lang="en-US" b="1" dirty="0" smtClean="0"/>
              <a:t>Analysis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8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509877" y="5497049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920043" y="2419193"/>
            <a:ext cx="3271957" cy="683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Epigenetic </a:t>
            </a:r>
            <a:r>
              <a:rPr lang="en-US" sz="2400" b="1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Prediction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33" y="3058354"/>
            <a:ext cx="6306734" cy="214107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5870744" y="5570696"/>
            <a:ext cx="2566277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Machine Learning Model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Finding Enhancers:</a:t>
            </a:r>
            <a:br>
              <a:rPr lang="en-US" dirty="0" smtClean="0"/>
            </a:br>
            <a:r>
              <a:rPr lang="en-US" b="1" dirty="0"/>
              <a:t>Sequence </a:t>
            </a:r>
            <a:r>
              <a:rPr lang="en-US" b="1" dirty="0" smtClean="0"/>
              <a:t>Analysis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698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Finding Enhancers:</a:t>
            </a:r>
            <a:br>
              <a:rPr lang="en-US" dirty="0" smtClean="0"/>
            </a:br>
            <a:r>
              <a:rPr lang="en-US" b="1" dirty="0"/>
              <a:t>Sequence </a:t>
            </a:r>
            <a:r>
              <a:rPr lang="en-US" b="1" dirty="0" smtClean="0"/>
              <a:t>Analysis II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447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TTACAGAGATAACGAGCTACTTTATTAAGACATTACGTTACAGAGACGATCTTTATTTACATAAGACGACATACATTACGTTACATACATCTGTGTACGTTACTTTATTAATACGCGTATAAGACATCTTTATTATGACATACATTACGATCTTTATTTACATAAGACGACATACATTACGTTACATACATCTGTGTACG</a:t>
            </a:r>
            <a:endParaRPr lang="en-US" sz="2700" b="1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509877" y="5497049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816488" y="2812600"/>
            <a:ext cx="3363397" cy="683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Annotation </a:t>
            </a:r>
            <a:r>
              <a:rPr lang="en-US" sz="2400" b="1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Prediction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870744" y="5570696"/>
            <a:ext cx="2566277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Machine Learning Model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34" y="3540526"/>
            <a:ext cx="6312301" cy="14675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27547" y="2366563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722100" y="227955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37701" y="2365389"/>
            <a:ext cx="1957574" cy="26476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7502357" y="1866406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Heart Enhancer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Finding Enhancers:</a:t>
            </a:r>
            <a:br>
              <a:rPr lang="en-US" dirty="0" smtClean="0"/>
            </a:br>
            <a:r>
              <a:rPr lang="en-US" b="1" dirty="0"/>
              <a:t>Sequence </a:t>
            </a:r>
            <a:r>
              <a:rPr lang="en-US" b="1" dirty="0" smtClean="0"/>
              <a:t>Analysis II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68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63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…CGAGCTACTTTATTAAGACATTACGTTACAGAGATAA…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698645" y="1953928"/>
            <a:ext cx="1618342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274561" y="1953928"/>
            <a:ext cx="6840185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44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3797945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13272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77476" y="383571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CGTTACA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25458" y="4294139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</a:t>
            </a:r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Sites (TFBS)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66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</p:spTree>
    <p:extLst>
      <p:ext uri="{BB962C8B-B14F-4D97-AF65-F5344CB8AC3E}">
        <p14:creationId xmlns:p14="http://schemas.microsoft.com/office/powerpoint/2010/main" val="360309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grpSp>
        <p:nvGrpSpPr>
          <p:cNvPr id="4" name="Group 3"/>
          <p:cNvGrpSpPr/>
          <p:nvPr/>
        </p:nvGrpSpPr>
        <p:grpSpPr>
          <a:xfrm rot="21025356">
            <a:off x="4493914" y="2857986"/>
            <a:ext cx="2687782" cy="2660073"/>
            <a:chOff x="4493914" y="2857986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6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TF</a:t>
              </a:r>
              <a:endParaRPr lang="en-US" sz="7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8608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grpSp>
        <p:nvGrpSpPr>
          <p:cNvPr id="4" name="Group 3"/>
          <p:cNvGrpSpPr/>
          <p:nvPr/>
        </p:nvGrpSpPr>
        <p:grpSpPr>
          <a:xfrm rot="511260">
            <a:off x="4355369" y="2098964"/>
            <a:ext cx="2687782" cy="2660073"/>
            <a:chOff x="4493914" y="2857985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5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TF</a:t>
              </a:r>
              <a:endParaRPr lang="en-US" sz="7200" dirty="0"/>
            </a:p>
          </p:txBody>
        </p:sp>
      </p:grpSp>
      <p:sp>
        <p:nvSpPr>
          <p:cNvPr id="5" name="Multiply 4"/>
          <p:cNvSpPr/>
          <p:nvPr/>
        </p:nvSpPr>
        <p:spPr>
          <a:xfrm>
            <a:off x="7107806" y="1862558"/>
            <a:ext cx="988291" cy="849746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82239" y="2543949"/>
            <a:ext cx="4410634" cy="1256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No Binding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758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98133" y="1929821"/>
            <a:ext cx="2687782" cy="2660073"/>
            <a:chOff x="4493914" y="2857986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6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TF</a:t>
              </a:r>
              <a:endParaRPr lang="en-US" sz="7200" dirty="0"/>
            </a:p>
          </p:txBody>
        </p:sp>
      </p:grpSp>
      <p:pic>
        <p:nvPicPr>
          <p:cNvPr id="1026" name="Picture 2" descr="דף תודה - שרות הוגן תכנון וביצו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71" y="1714208"/>
            <a:ext cx="20669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26239" y="2954044"/>
            <a:ext cx="4410634" cy="1256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Binding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767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84912" y="367112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spc="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algn="ctr"/>
            <a:r>
              <a:rPr lang="en-US" sz="3600" b="1" spc="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pPr algn="ctr"/>
            <a:r>
              <a:rPr lang="en-US" sz="3600" b="1" spc="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" sz="36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60" y="3671124"/>
            <a:ext cx="4691271" cy="2286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6548" y="2217915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323386" y="4398338"/>
            <a:ext cx="814074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21651" y="2910412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70900" y="3158401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</a:p>
          <a:p>
            <a:pPr algn="ctr"/>
            <a:r>
              <a:rPr lang="en-US" sz="2800" b="1" spc="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/>
            <a:r>
              <a:rPr lang="he-IL" dirty="0"/>
              <a:t>ההקדמה קקה. מה המוטיבציה? למה שיהיה לנו אכפת?</a:t>
            </a:r>
          </a:p>
          <a:p>
            <a:pPr algn="r" rtl="1"/>
            <a:r>
              <a:rPr lang="he-IL" dirty="0"/>
              <a:t>מודלים קיי-מרים - מבוסס על רצף</a:t>
            </a:r>
          </a:p>
          <a:p>
            <a:pPr algn="r" rtl="1"/>
            <a:r>
              <a:rPr lang="he-IL" dirty="0"/>
              <a:t>דיפ-סי מבוסס בעיקר על כרומטין</a:t>
            </a:r>
          </a:p>
          <a:p>
            <a:pPr algn="r" rtl="1"/>
            <a:r>
              <a:rPr lang="he-IL" dirty="0"/>
              <a:t>אלכס סטארק - התפלגות זוגות באנהנסרים</a:t>
            </a:r>
          </a:p>
          <a:p>
            <a:pPr algn="r" rtl="1"/>
            <a:r>
              <a:rPr lang="he-IL" dirty="0"/>
              <a:t>המוטיבציה ל-</a:t>
            </a:r>
            <a:r>
              <a:rPr lang="en-US" dirty="0"/>
              <a:t>PWM </a:t>
            </a:r>
            <a:r>
              <a:rPr lang="he-IL" dirty="0"/>
              <a:t>עוברת דרך עימוד. חושף אותך לכיוונים לא רצויים.</a:t>
            </a:r>
          </a:p>
          <a:p>
            <a:pPr algn="r" rtl="1"/>
            <a:r>
              <a:rPr lang="he-IL" dirty="0"/>
              <a:t>״ההסתברות שהרצף הזה הוא ביינדינג סייט״??</a:t>
            </a:r>
          </a:p>
          <a:p>
            <a:pPr algn="r" rtl="1"/>
            <a:r>
              <a:rPr lang="he-IL" dirty="0"/>
              <a:t/>
            </a:r>
            <a:br>
              <a:rPr lang="he-IL" dirty="0"/>
            </a:br>
            <a:endParaRPr lang="he-IL" dirty="0"/>
          </a:p>
          <a:p>
            <a:pPr algn="r" rtl="1"/>
            <a:r>
              <a:rPr lang="he-IL" dirty="0"/>
              <a:t>אז איך נעשה את זה?</a:t>
            </a:r>
          </a:p>
          <a:p>
            <a:pPr algn="r" rtl="1"/>
            <a:r>
              <a:rPr lang="he-IL" dirty="0"/>
              <a:t>דרך מקובלת לתאר רצפים היא באמצעות מודלים מרקוביים, שנרצה לשנות כדי לתאר את הסיטואציה שלנו.</a:t>
            </a:r>
            <a:br>
              <a:rPr lang="he-IL" dirty="0"/>
            </a:br>
            <a:endParaRPr lang="he-IL" dirty="0"/>
          </a:p>
          <a:p>
            <a:pPr algn="r" rtl="1"/>
            <a:r>
              <a:rPr lang="he-IL" dirty="0"/>
              <a:t>מה מבדיל בין אנהנסרים לרקמות שונות?</a:t>
            </a:r>
          </a:p>
          <a:p>
            <a:pPr algn="r" rtl="1"/>
            <a:r>
              <a:rPr lang="he-IL" dirty="0"/>
              <a:t>מה מבדיל בין אנהנסרים ללא אנהנסרים</a:t>
            </a:r>
            <a:r>
              <a:rPr lang="he-IL" dirty="0" smtClean="0"/>
              <a:t>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3974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TTACAGAGATAACGAGCTACTTTATTAAGACATTACGTTACAGAGACGATCTTTATTTACATAAGACGACATACATTACGTTACATACATCTGTGTACGTTACTTTATTAATACGCGTATAAGACATCTTTATTATGACATACATTACGATCTTTATTTACATAAGACGACATACATTACGTTACATACATCTGTGTACG</a:t>
            </a:r>
            <a:endParaRPr lang="en-US" sz="2700" b="1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</p:spTree>
    <p:extLst>
      <p:ext uri="{BB962C8B-B14F-4D97-AF65-F5344CB8AC3E}">
        <p14:creationId xmlns:p14="http://schemas.microsoft.com/office/powerpoint/2010/main" val="25024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/>
            <a:r>
              <a:rPr lang="he-IL" dirty="0"/>
              <a:t/>
            </a:r>
            <a:br>
              <a:rPr lang="he-IL" dirty="0"/>
            </a:br>
            <a:endParaRPr lang="he-IL" dirty="0"/>
          </a:p>
          <a:p>
            <a:pPr algn="r" rtl="1"/>
            <a:r>
              <a:rPr lang="he-IL" dirty="0"/>
              <a:t>תיקון מכנה בחישוב הפוסטריור</a:t>
            </a:r>
          </a:p>
          <a:p>
            <a:pPr algn="r" rtl="1"/>
            <a:r>
              <a:rPr lang="he-IL" dirty="0"/>
              <a:t>לא ברור מה מבנה ההרצאה. מה ההגיון הפנימי שלה. למה סדר השקפים הוא כזה ולא אחר.</a:t>
            </a:r>
          </a:p>
          <a:p>
            <a:pPr algn="r" rtl="1"/>
            <a:r>
              <a:rPr lang="he-IL" dirty="0"/>
              <a:t>למשל קודם לשערך פרמטרים כשחבוי נצפה, ורק אז לדבר על שערוך מדאטה חלקי.</a:t>
            </a:r>
          </a:p>
          <a:p>
            <a:pPr algn="r" rtl="1"/>
            <a:r>
              <a:rPr lang="he-IL" dirty="0"/>
              <a:t/>
            </a:r>
            <a:br>
              <a:rPr lang="he-IL" dirty="0"/>
            </a:br>
            <a:endParaRPr lang="he-IL" dirty="0"/>
          </a:p>
          <a:p>
            <a:pPr algn="r" rtl="1"/>
            <a:r>
              <a:rPr lang="he-IL" dirty="0"/>
              <a:t>מה גודל המודל מלא (אם היית פורש אותו)? כמה פרמטרים? כמה מהם אתה לומד?</a:t>
            </a:r>
          </a:p>
          <a:p>
            <a:pPr algn="r" rtl="1"/>
            <a:r>
              <a:rPr lang="he-IL" dirty="0"/>
              <a:t>במקום </a:t>
            </a:r>
            <a:r>
              <a:rPr lang="en-US" dirty="0"/>
              <a:t>Error </a:t>
            </a:r>
            <a:r>
              <a:rPr lang="he-IL" dirty="0"/>
              <a:t>לכתוב </a:t>
            </a:r>
            <a:r>
              <a:rPr lang="en-US" dirty="0"/>
              <a:t>Misclassification </a:t>
            </a:r>
            <a:r>
              <a:rPr lang="he-IL" dirty="0"/>
              <a:t>או </a:t>
            </a:r>
            <a:r>
              <a:rPr lang="en-US" dirty="0"/>
              <a:t>False</a:t>
            </a:r>
          </a:p>
          <a:p>
            <a:pPr algn="r" rtl="1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r" rtl="1"/>
            <a:r>
              <a:rPr lang="he-IL" dirty="0"/>
              <a:t>תיאור הדאטה (סינתטי ואמיתי) - כמה רצפים? אורך?</a:t>
            </a:r>
          </a:p>
          <a:p>
            <a:pPr algn="r" rtl="1"/>
            <a:r>
              <a:rPr lang="he-IL" dirty="0"/>
              <a:t>האם המוטיבים מתאימים לביולוגיה?</a:t>
            </a:r>
          </a:p>
          <a:p>
            <a:pPr algn="r" rtl="1"/>
            <a:r>
              <a:rPr lang="he-IL" dirty="0"/>
              <a:t>למה אומר ש״לא עובד״ על דאטה אמיתי?</a:t>
            </a:r>
          </a:p>
          <a:p>
            <a:pPr algn="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9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23DBC4B-7829-4EA2-8305-DB459A08633B}"/>
              </a:ext>
            </a:extLst>
          </p:cNvPr>
          <p:cNvSpPr txBox="1"/>
          <p:nvPr/>
        </p:nvSpPr>
        <p:spPr>
          <a:xfrm>
            <a:off x="9715357" y="4765422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F87E3D-0819-46C6-A7C1-527138C5ED7B}"/>
              </a:ext>
            </a:extLst>
          </p:cNvPr>
          <p:cNvSpPr txBox="1"/>
          <p:nvPr/>
        </p:nvSpPr>
        <p:spPr>
          <a:xfrm>
            <a:off x="9715357" y="5468445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=""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=""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02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25284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698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23281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7182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34305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828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43727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226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29330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6832" y="4172228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=""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=""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=""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=""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=""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=""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=""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5426572" y="2839422"/>
            <a:ext cx="5393913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108028" y="2839422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2" name="Rectangle 91"/>
          <p:cNvSpPr/>
          <p:nvPr/>
        </p:nvSpPr>
        <p:spPr>
          <a:xfrm>
            <a:off x="6744334" y="2337576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Heart Enhancer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415093" y="2769538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</p:spTree>
    <p:extLst>
      <p:ext uri="{BB962C8B-B14F-4D97-AF65-F5344CB8AC3E}">
        <p14:creationId xmlns:p14="http://schemas.microsoft.com/office/powerpoint/2010/main" val="1139782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1490547" y="4041289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Sequence Annotation Markov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8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23DBC4B-7829-4EA2-8305-DB459A08633B}"/>
              </a:ext>
            </a:extLst>
          </p:cNvPr>
          <p:cNvSpPr txBox="1"/>
          <p:nvPr/>
        </p:nvSpPr>
        <p:spPr>
          <a:xfrm>
            <a:off x="9715357" y="4765422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F87E3D-0819-46C6-A7C1-527138C5ED7B}"/>
              </a:ext>
            </a:extLst>
          </p:cNvPr>
          <p:cNvSpPr txBox="1"/>
          <p:nvPr/>
        </p:nvSpPr>
        <p:spPr>
          <a:xfrm>
            <a:off x="9715357" y="5468445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=""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=""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14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36859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8139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34856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833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45880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944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55302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60384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30488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2373" y="4182976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FF1F1BCB-7756-48E8-B0F2-5FFF10F31386}"/>
                  </a:ext>
                </a:extLst>
              </p:cNvPr>
              <p:cNvSpPr/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F1F1BCB-7756-48E8-B0F2-5FFF10F31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33BE56C2-FE62-4E91-A754-C07CE97B3669}"/>
                  </a:ext>
                </a:extLst>
              </p:cNvPr>
              <p:cNvSpPr/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3BE56C2-FE62-4E91-A754-C07CE97B3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7B62B70C-7260-4D27-8FAE-6377400FC1EA}"/>
                  </a:ext>
                </a:extLst>
              </p:cNvPr>
              <p:cNvSpPr txBox="1"/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62B70C-7260-4D27-8FAE-6377400F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blipFill>
                <a:blip r:embed="rId29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FA24D3D7-E45A-44A8-8D2D-B6842BB5E74B}"/>
                  </a:ext>
                </a:extLst>
              </p:cNvPr>
              <p:cNvSpPr/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A24D3D7-E45A-44A8-8D2D-B6842BB5E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B3513CB8-E97F-474D-8BDA-DDF07D8E1148}"/>
                  </a:ext>
                </a:extLst>
              </p:cNvPr>
              <p:cNvSpPr/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3513CB8-E97F-474D-8BDA-DDF07D8E1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24712910-799A-4EE5-B33B-8A4335AD192C}"/>
                  </a:ext>
                </a:extLst>
              </p:cNvPr>
              <p:cNvSpPr/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4712910-799A-4EE5-B33B-8A4335AD1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6A9CB388-2FA3-48CA-A421-D0A17FC3D628}"/>
                  </a:ext>
                </a:extLst>
              </p:cNvPr>
              <p:cNvSpPr/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A9CB388-2FA3-48CA-A421-D0A17FC3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0C69D03E-CB2B-4462-866F-F56C76E44893}"/>
                  </a:ext>
                </a:extLst>
              </p:cNvPr>
              <p:cNvSpPr/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C69D03E-CB2B-4462-866F-F56C76E44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id="{E23161C6-F0AF-4B3A-BCB9-64B59722F230}"/>
                  </a:ext>
                </a:extLst>
              </p:cNvPr>
              <p:cNvSpPr/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23161C6-F0AF-4B3A-BCB9-64B59722F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B0D12149-3D34-4A9A-A775-F81A126C1D1D}"/>
                  </a:ext>
                </a:extLst>
              </p:cNvPr>
              <p:cNvSpPr/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0D12149-3D34-4A9A-A775-F81A126C1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112EA57C-ABAA-4160-882F-B6868D7023A7}"/>
                  </a:ext>
                </a:extLst>
              </p:cNvPr>
              <p:cNvSpPr/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12EA57C-ABAA-4160-882F-B6868D702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id="{563F059C-C219-401A-A014-E982A57F810C}"/>
                  </a:ext>
                </a:extLst>
              </p:cNvPr>
              <p:cNvSpPr/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63F059C-C219-401A-A014-E982A57F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B91F14C4-3E3C-4CF1-B66D-84D93FC1A4FF}"/>
                  </a:ext>
                </a:extLst>
              </p:cNvPr>
              <p:cNvSpPr/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1F14C4-3E3C-4CF1-B66D-84D93FC1A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AAE7182A-D33F-4CF9-9B8E-3EF5630A663E}"/>
                  </a:ext>
                </a:extLst>
              </p:cNvPr>
              <p:cNvSpPr/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AE7182A-D33F-4CF9-9B8E-3EF5630A6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D63391A8-EAED-4EF2-8EDB-178E692B5AB9}"/>
                  </a:ext>
                </a:extLst>
              </p:cNvPr>
              <p:cNvSpPr/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63391A8-EAED-4EF2-8EDB-178E692B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DD817D8F-82C9-4D37-9625-9A2326D98086}"/>
                  </a:ext>
                </a:extLst>
              </p:cNvPr>
              <p:cNvSpPr/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D817D8F-82C9-4D37-9625-9A2326D98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86FC4FA2-0E25-46B1-8C05-3793E11A4B60}"/>
                  </a:ext>
                </a:extLst>
              </p:cNvPr>
              <p:cNvSpPr/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6FC4FA2-0E25-46B1-8C05-3793E11A4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id="{A1AD2094-7AA6-45ED-86AB-E449D8AF2771}"/>
                  </a:ext>
                </a:extLst>
              </p:cNvPr>
              <p:cNvSpPr txBox="1"/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AD2094-7AA6-45ED-86AB-E449D8AF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blipFill>
                <a:blip r:embed="rId44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=""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=""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=""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E3066924-EA54-420D-A76F-954309BAA48E}"/>
                  </a:ext>
                </a:extLst>
              </p:cNvPr>
              <p:cNvSpPr/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3066924-EA54-420D-A76F-954309BAA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="" xmlns:a16="http://schemas.microsoft.com/office/drawing/2014/main" id="{C4DBEDCD-C0B9-4C8B-AE13-B2F7737FFC73}"/>
                  </a:ext>
                </a:extLst>
              </p:cNvPr>
              <p:cNvSpPr/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4DBEDCD-C0B9-4C8B-AE13-B2F7737FF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id="{3C788ACB-E2CB-45AD-A77D-9F0244B0634E}"/>
                  </a:ext>
                </a:extLst>
              </p:cNvPr>
              <p:cNvSpPr/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C788ACB-E2CB-45AD-A77D-9F0244B06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="" xmlns:a16="http://schemas.microsoft.com/office/drawing/2014/main" id="{DADAC9A4-6CF3-40D8-BF49-6C07891A9260}"/>
                  </a:ext>
                </a:extLst>
              </p:cNvPr>
              <p:cNvSpPr/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ADAC9A4-6CF3-40D8-BF49-6C07891A9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B049165B-22C6-4AE7-820D-59FFB38D06E1}"/>
                  </a:ext>
                </a:extLst>
              </p:cNvPr>
              <p:cNvSpPr/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049165B-22C6-4AE7-820D-59FFB38D0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="" xmlns:a16="http://schemas.microsoft.com/office/drawing/2014/main" id="{CC81A251-9352-4FEB-9199-305B2F552153}"/>
                  </a:ext>
                </a:extLst>
              </p:cNvPr>
              <p:cNvSpPr txBox="1"/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</a:t>
                </a:r>
                <a:endParaRPr lang="he-IL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C81A251-9352-4FEB-9199-305B2F5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blipFill>
                <a:blip r:embed="rId5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=""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=""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=""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="" xmlns:a16="http://schemas.microsoft.com/office/drawing/2014/main" id="{4951EEEC-3598-4BFA-98F3-4F710633D692}"/>
                  </a:ext>
                </a:extLst>
              </p:cNvPr>
              <p:cNvSpPr/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951EEEC-3598-4BFA-98F3-4F710633D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="" xmlns:a16="http://schemas.microsoft.com/office/drawing/2014/main" id="{31BEF761-E234-4DC2-8520-85300E7A76A1}"/>
                  </a:ext>
                </a:extLst>
              </p:cNvPr>
              <p:cNvSpPr/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1BEF761-E234-4DC2-8520-85300E7A7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="" xmlns:a16="http://schemas.microsoft.com/office/drawing/2014/main" id="{7D86BF2F-E4A6-4811-B0A3-E3A1CEB230B8}"/>
                  </a:ext>
                </a:extLst>
              </p:cNvPr>
              <p:cNvSpPr/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D86BF2F-E4A6-4811-B0A3-E3A1CEB23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=""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435685C9-B639-409E-AC28-1068ACC3D08B}"/>
                  </a:ext>
                </a:extLst>
              </p:cNvPr>
              <p:cNvSpPr/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5685C9-B639-409E-AC28-1068ACC3D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5A4EC03-CC6D-4FB1-8B21-F96D84A70FAB}"/>
                  </a:ext>
                </a:extLst>
              </p:cNvPr>
              <p:cNvSpPr/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A4EC03-CC6D-4FB1-8B21-F96D84A70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A59C392E-8298-4D4F-95D3-0A1CE4092F10}"/>
                  </a:ext>
                </a:extLst>
              </p:cNvPr>
              <p:cNvSpPr/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9C392E-8298-4D4F-95D3-0A1CE409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DC24E56-5BBD-4339-93A4-107527CA0A0A}"/>
              </a:ext>
            </a:extLst>
          </p:cNvPr>
          <p:cNvCxnSpPr/>
          <p:nvPr/>
        </p:nvCxnSpPr>
        <p:spPr>
          <a:xfrm>
            <a:off x="6933860" y="2157304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59E9769C-EBB1-4F5F-ADDE-4C56B3F279BD}"/>
                  </a:ext>
                </a:extLst>
              </p:cNvPr>
              <p:cNvSpPr/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E9769C-EBB1-4F5F-ADDE-4C56B3F27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66F0E764-E862-4FFC-A438-661C3139D6AE}"/>
                  </a:ext>
                </a:extLst>
              </p:cNvPr>
              <p:cNvSpPr/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𝑖𝑑𝑑𝑒𝑛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F0E764-E862-4FFC-A438-661C3139D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4237B9A5-D846-4F15-AE2E-8297D720D3B6}"/>
                  </a:ext>
                </a:extLst>
              </p:cNvPr>
              <p:cNvSpPr/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37B9A5-D846-4F15-AE2E-8297D720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blipFill>
                <a:blip r:embed="rId65"/>
                <a:stretch>
                  <a:fillRect l="-9877" t="-7407" r="-1235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4365613-C4A8-4716-820A-32AE561102E8}"/>
              </a:ext>
            </a:extLst>
          </p:cNvPr>
          <p:cNvCxnSpPr/>
          <p:nvPr/>
        </p:nvCxnSpPr>
        <p:spPr>
          <a:xfrm>
            <a:off x="4278720" y="2151415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="" xmlns:a16="http://schemas.microsoft.com/office/drawing/2014/main" id="{A6194C97-2BD4-482E-AAD4-AB1D17A721C0}"/>
              </a:ext>
            </a:extLst>
          </p:cNvPr>
          <p:cNvSpPr/>
          <p:nvPr/>
        </p:nvSpPr>
        <p:spPr>
          <a:xfrm rot="5400000">
            <a:off x="7222756" y="-2185422"/>
            <a:ext cx="381812" cy="657473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7E6D7490-938D-4B94-AF47-9BDB2F812A71}"/>
                  </a:ext>
                </a:extLst>
              </p:cNvPr>
              <p:cNvSpPr/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E6D7490-938D-4B94-AF47-9BDB2F812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blipFill>
                <a:blip r:embed="rId66"/>
                <a:stretch>
                  <a:fillRect l="-3878" t="-10667" r="-3878" b="-30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25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23DBC4B-7829-4EA2-8305-DB459A08633B}"/>
              </a:ext>
            </a:extLst>
          </p:cNvPr>
          <p:cNvSpPr txBox="1"/>
          <p:nvPr/>
        </p:nvSpPr>
        <p:spPr>
          <a:xfrm>
            <a:off x="9715357" y="4765422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F87E3D-0819-46C6-A7C1-527138C5ED7B}"/>
              </a:ext>
            </a:extLst>
          </p:cNvPr>
          <p:cNvSpPr txBox="1"/>
          <p:nvPr/>
        </p:nvSpPr>
        <p:spPr>
          <a:xfrm>
            <a:off x="9715357" y="5468445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=""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=""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14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36859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8139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34856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833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45880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944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55302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60384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30488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2373" y="4182976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FF1F1BCB-7756-48E8-B0F2-5FFF10F31386}"/>
                  </a:ext>
                </a:extLst>
              </p:cNvPr>
              <p:cNvSpPr/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F1F1BCB-7756-48E8-B0F2-5FFF10F31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33BE56C2-FE62-4E91-A754-C07CE97B3669}"/>
                  </a:ext>
                </a:extLst>
              </p:cNvPr>
              <p:cNvSpPr/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3BE56C2-FE62-4E91-A754-C07CE97B3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7B62B70C-7260-4D27-8FAE-6377400FC1EA}"/>
                  </a:ext>
                </a:extLst>
              </p:cNvPr>
              <p:cNvSpPr txBox="1"/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62B70C-7260-4D27-8FAE-6377400F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blipFill>
                <a:blip r:embed="rId29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FA24D3D7-E45A-44A8-8D2D-B6842BB5E74B}"/>
                  </a:ext>
                </a:extLst>
              </p:cNvPr>
              <p:cNvSpPr/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A24D3D7-E45A-44A8-8D2D-B6842BB5E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24712910-799A-4EE5-B33B-8A4335AD192C}"/>
                  </a:ext>
                </a:extLst>
              </p:cNvPr>
              <p:cNvSpPr/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4712910-799A-4EE5-B33B-8A4335AD1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6A9CB388-2FA3-48CA-A421-D0A17FC3D628}"/>
                  </a:ext>
                </a:extLst>
              </p:cNvPr>
              <p:cNvSpPr/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A9CB388-2FA3-48CA-A421-D0A17FC3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0C69D03E-CB2B-4462-866F-F56C76E44893}"/>
                  </a:ext>
                </a:extLst>
              </p:cNvPr>
              <p:cNvSpPr/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C69D03E-CB2B-4462-866F-F56C76E44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id="{E23161C6-F0AF-4B3A-BCB9-64B59722F230}"/>
                  </a:ext>
                </a:extLst>
              </p:cNvPr>
              <p:cNvSpPr/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23161C6-F0AF-4B3A-BCB9-64B59722F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B0D12149-3D34-4A9A-A775-F81A126C1D1D}"/>
                  </a:ext>
                </a:extLst>
              </p:cNvPr>
              <p:cNvSpPr/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0D12149-3D34-4A9A-A775-F81A126C1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112EA57C-ABAA-4160-882F-B6868D7023A7}"/>
                  </a:ext>
                </a:extLst>
              </p:cNvPr>
              <p:cNvSpPr/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12EA57C-ABAA-4160-882F-B6868D702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id="{563F059C-C219-401A-A014-E982A57F810C}"/>
                  </a:ext>
                </a:extLst>
              </p:cNvPr>
              <p:cNvSpPr/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63F059C-C219-401A-A014-E982A57F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B91F14C4-3E3C-4CF1-B66D-84D93FC1A4FF}"/>
                  </a:ext>
                </a:extLst>
              </p:cNvPr>
              <p:cNvSpPr/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1F14C4-3E3C-4CF1-B66D-84D93FC1A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AAE7182A-D33F-4CF9-9B8E-3EF5630A663E}"/>
                  </a:ext>
                </a:extLst>
              </p:cNvPr>
              <p:cNvSpPr/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AE7182A-D33F-4CF9-9B8E-3EF5630A6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D63391A8-EAED-4EF2-8EDB-178E692B5AB9}"/>
                  </a:ext>
                </a:extLst>
              </p:cNvPr>
              <p:cNvSpPr/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63391A8-EAED-4EF2-8EDB-178E692B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DD817D8F-82C9-4D37-9625-9A2326D98086}"/>
                  </a:ext>
                </a:extLst>
              </p:cNvPr>
              <p:cNvSpPr/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D817D8F-82C9-4D37-9625-9A2326D98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86FC4FA2-0E25-46B1-8C05-3793E11A4B60}"/>
                  </a:ext>
                </a:extLst>
              </p:cNvPr>
              <p:cNvSpPr/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6FC4FA2-0E25-46B1-8C05-3793E11A4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id="{A1AD2094-7AA6-45ED-86AB-E449D8AF2771}"/>
                  </a:ext>
                </a:extLst>
              </p:cNvPr>
              <p:cNvSpPr txBox="1"/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AD2094-7AA6-45ED-86AB-E449D8AF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blipFill>
                <a:blip r:embed="rId4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=""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=""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=""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E3066924-EA54-420D-A76F-954309BAA48E}"/>
                  </a:ext>
                </a:extLst>
              </p:cNvPr>
              <p:cNvSpPr/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3066924-EA54-420D-A76F-954309BAA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="" xmlns:a16="http://schemas.microsoft.com/office/drawing/2014/main" id="{C4DBEDCD-C0B9-4C8B-AE13-B2F7737FFC73}"/>
                  </a:ext>
                </a:extLst>
              </p:cNvPr>
              <p:cNvSpPr/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4DBEDCD-C0B9-4C8B-AE13-B2F7737FF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id="{3C788ACB-E2CB-45AD-A77D-9F0244B0634E}"/>
                  </a:ext>
                </a:extLst>
              </p:cNvPr>
              <p:cNvSpPr/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C788ACB-E2CB-45AD-A77D-9F0244B06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="" xmlns:a16="http://schemas.microsoft.com/office/drawing/2014/main" id="{DADAC9A4-6CF3-40D8-BF49-6C07891A9260}"/>
                  </a:ext>
                </a:extLst>
              </p:cNvPr>
              <p:cNvSpPr/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ADAC9A4-6CF3-40D8-BF49-6C07891A9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B049165B-22C6-4AE7-820D-59FFB38D06E1}"/>
                  </a:ext>
                </a:extLst>
              </p:cNvPr>
              <p:cNvSpPr/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049165B-22C6-4AE7-820D-59FFB38D0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="" xmlns:a16="http://schemas.microsoft.com/office/drawing/2014/main" id="{CC81A251-9352-4FEB-9199-305B2F552153}"/>
                  </a:ext>
                </a:extLst>
              </p:cNvPr>
              <p:cNvSpPr txBox="1"/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</a:t>
                </a:r>
                <a:endParaRPr lang="he-IL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C81A251-9352-4FEB-9199-305B2F5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blipFill>
                <a:blip r:embed="rId5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=""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=""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=""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="" xmlns:a16="http://schemas.microsoft.com/office/drawing/2014/main" id="{4951EEEC-3598-4BFA-98F3-4F710633D692}"/>
                  </a:ext>
                </a:extLst>
              </p:cNvPr>
              <p:cNvSpPr/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951EEEC-3598-4BFA-98F3-4F710633D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="" xmlns:a16="http://schemas.microsoft.com/office/drawing/2014/main" id="{31BEF761-E234-4DC2-8520-85300E7A76A1}"/>
                  </a:ext>
                </a:extLst>
              </p:cNvPr>
              <p:cNvSpPr/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1BEF761-E234-4DC2-8520-85300E7A7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="" xmlns:a16="http://schemas.microsoft.com/office/drawing/2014/main" id="{7D86BF2F-E4A6-4811-B0A3-E3A1CEB230B8}"/>
                  </a:ext>
                </a:extLst>
              </p:cNvPr>
              <p:cNvSpPr/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D86BF2F-E4A6-4811-B0A3-E3A1CEB23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=""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="" xmlns:a16="http://schemas.microsoft.com/office/drawing/2014/main" id="{28C8E573-BAD4-48FA-9051-4AB098BDF1A0}"/>
                  </a:ext>
                </a:extLst>
              </p:cNvPr>
              <p:cNvSpPr txBox="1"/>
              <p:nvPr/>
            </p:nvSpPr>
            <p:spPr>
              <a:xfrm>
                <a:off x="5216887" y="3656002"/>
                <a:ext cx="39770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8C8E573-BAD4-48FA-9051-4AB098BDF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887" y="3656002"/>
                <a:ext cx="3977020" cy="461665"/>
              </a:xfrm>
              <a:prstGeom prst="rect">
                <a:avLst/>
              </a:prstGeom>
              <a:blipFill>
                <a:blip r:embed="rId58"/>
                <a:stretch>
                  <a:fillRect l="-460" b="-1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435685C9-B639-409E-AC28-1068ACC3D08B}"/>
                  </a:ext>
                </a:extLst>
              </p:cNvPr>
              <p:cNvSpPr/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5685C9-B639-409E-AC28-1068ACC3D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5A4EC03-CC6D-4FB1-8B21-F96D84A70FAB}"/>
                  </a:ext>
                </a:extLst>
              </p:cNvPr>
              <p:cNvSpPr/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A4EC03-CC6D-4FB1-8B21-F96D84A70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A59C392E-8298-4D4F-95D3-0A1CE4092F10}"/>
                  </a:ext>
                </a:extLst>
              </p:cNvPr>
              <p:cNvSpPr/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9C392E-8298-4D4F-95D3-0A1CE409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DC24E56-5BBD-4339-93A4-107527CA0A0A}"/>
              </a:ext>
            </a:extLst>
          </p:cNvPr>
          <p:cNvCxnSpPr/>
          <p:nvPr/>
        </p:nvCxnSpPr>
        <p:spPr>
          <a:xfrm>
            <a:off x="6933860" y="2157304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59E9769C-EBB1-4F5F-ADDE-4C56B3F279BD}"/>
                  </a:ext>
                </a:extLst>
              </p:cNvPr>
              <p:cNvSpPr/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E9769C-EBB1-4F5F-ADDE-4C56B3F27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66F0E764-E862-4FFC-A438-661C3139D6AE}"/>
                  </a:ext>
                </a:extLst>
              </p:cNvPr>
              <p:cNvSpPr/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𝑖𝑑𝑑𝑒𝑛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F0E764-E862-4FFC-A438-661C3139D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4237B9A5-D846-4F15-AE2E-8297D720D3B6}"/>
                  </a:ext>
                </a:extLst>
              </p:cNvPr>
              <p:cNvSpPr/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37B9A5-D846-4F15-AE2E-8297D720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blipFill>
                <a:blip r:embed="rId65"/>
                <a:stretch>
                  <a:fillRect l="-9877" t="-7407" r="-1235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4365613-C4A8-4716-820A-32AE561102E8}"/>
              </a:ext>
            </a:extLst>
          </p:cNvPr>
          <p:cNvCxnSpPr/>
          <p:nvPr/>
        </p:nvCxnSpPr>
        <p:spPr>
          <a:xfrm>
            <a:off x="4278720" y="2151415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41A836C-9A23-4FEA-9BC0-0750A02D92E4}"/>
              </a:ext>
            </a:extLst>
          </p:cNvPr>
          <p:cNvCxnSpPr>
            <a:cxnSpLocks/>
          </p:cNvCxnSpPr>
          <p:nvPr/>
        </p:nvCxnSpPr>
        <p:spPr>
          <a:xfrm flipV="1">
            <a:off x="5049076" y="6064649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="" xmlns:a16="http://schemas.microsoft.com/office/drawing/2014/main" id="{B7138C2E-3C23-4F3D-BAB0-14861705E99E}"/>
              </a:ext>
            </a:extLst>
          </p:cNvPr>
          <p:cNvCxnSpPr>
            <a:cxnSpLocks/>
          </p:cNvCxnSpPr>
          <p:nvPr/>
        </p:nvCxnSpPr>
        <p:spPr>
          <a:xfrm flipV="1">
            <a:off x="2436700" y="3371021"/>
            <a:ext cx="228576" cy="28266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B3513CB8-E97F-474D-8BDA-DDF07D8E1148}"/>
                  </a:ext>
                </a:extLst>
              </p:cNvPr>
              <p:cNvSpPr/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700" b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3513CB8-E97F-474D-8BDA-DDF07D8E1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="" xmlns:a16="http://schemas.microsoft.com/office/drawing/2014/main" id="{664ED25B-B20E-4AEF-8AD6-F1169695B463}"/>
              </a:ext>
            </a:extLst>
          </p:cNvPr>
          <p:cNvCxnSpPr>
            <a:cxnSpLocks/>
          </p:cNvCxnSpPr>
          <p:nvPr/>
        </p:nvCxnSpPr>
        <p:spPr>
          <a:xfrm>
            <a:off x="5123386" y="3855615"/>
            <a:ext cx="103599" cy="307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="" xmlns:a16="http://schemas.microsoft.com/office/drawing/2014/main" id="{71704CE4-AAA0-44D9-84E4-6961DBD5110B}"/>
              </a:ext>
            </a:extLst>
          </p:cNvPr>
          <p:cNvCxnSpPr>
            <a:cxnSpLocks/>
          </p:cNvCxnSpPr>
          <p:nvPr/>
        </p:nvCxnSpPr>
        <p:spPr>
          <a:xfrm>
            <a:off x="5123386" y="3730752"/>
            <a:ext cx="7491" cy="1248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Left Brace 132">
            <a:extLst>
              <a:ext uri="{FF2B5EF4-FFF2-40B4-BE49-F238E27FC236}">
                <a16:creationId xmlns="" xmlns:a16="http://schemas.microsoft.com/office/drawing/2014/main" id="{3EB82E5B-6A44-4E84-8040-DB619589A901}"/>
              </a:ext>
            </a:extLst>
          </p:cNvPr>
          <p:cNvSpPr/>
          <p:nvPr/>
        </p:nvSpPr>
        <p:spPr>
          <a:xfrm rot="5400000">
            <a:off x="7222756" y="-2185422"/>
            <a:ext cx="381812" cy="657473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="" xmlns:a16="http://schemas.microsoft.com/office/drawing/2014/main" id="{CBA96FDD-7C9F-417C-A9D2-9A878437C467}"/>
                  </a:ext>
                </a:extLst>
              </p:cNvPr>
              <p:cNvSpPr/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BA96FDD-7C9F-417C-A9D2-9A878437C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blipFill>
                <a:blip r:embed="rId67"/>
                <a:stretch>
                  <a:fillRect l="-3878" t="-10667" r="-3878" b="-30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16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23DBC4B-7829-4EA2-8305-DB459A08633B}"/>
              </a:ext>
            </a:extLst>
          </p:cNvPr>
          <p:cNvSpPr txBox="1"/>
          <p:nvPr/>
        </p:nvSpPr>
        <p:spPr>
          <a:xfrm>
            <a:off x="9715357" y="4765422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F87E3D-0819-46C6-A7C1-527138C5ED7B}"/>
              </a:ext>
            </a:extLst>
          </p:cNvPr>
          <p:cNvSpPr txBox="1"/>
          <p:nvPr/>
        </p:nvSpPr>
        <p:spPr>
          <a:xfrm>
            <a:off x="9715357" y="5468445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=""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=""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145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36859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8139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34856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833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45880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944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55302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60384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30488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2373" y="4182976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FF1F1BCB-7756-48E8-B0F2-5FFF10F31386}"/>
                  </a:ext>
                </a:extLst>
              </p:cNvPr>
              <p:cNvSpPr/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F1F1BCB-7756-48E8-B0F2-5FFF10F31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33BE56C2-FE62-4E91-A754-C07CE97B3669}"/>
                  </a:ext>
                </a:extLst>
              </p:cNvPr>
              <p:cNvSpPr/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3BE56C2-FE62-4E91-A754-C07CE97B3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7B62B70C-7260-4D27-8FAE-6377400FC1EA}"/>
                  </a:ext>
                </a:extLst>
              </p:cNvPr>
              <p:cNvSpPr txBox="1"/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62B70C-7260-4D27-8FAE-6377400F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blipFill>
                <a:blip r:embed="rId29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FA24D3D7-E45A-44A8-8D2D-B6842BB5E74B}"/>
                  </a:ext>
                </a:extLst>
              </p:cNvPr>
              <p:cNvSpPr/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A24D3D7-E45A-44A8-8D2D-B6842BB5E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B3513CB8-E97F-474D-8BDA-DDF07D8E1148}"/>
                  </a:ext>
                </a:extLst>
              </p:cNvPr>
              <p:cNvSpPr/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3513CB8-E97F-474D-8BDA-DDF07D8E1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24712910-799A-4EE5-B33B-8A4335AD192C}"/>
                  </a:ext>
                </a:extLst>
              </p:cNvPr>
              <p:cNvSpPr/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4712910-799A-4EE5-B33B-8A4335AD1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6A9CB388-2FA3-48CA-A421-D0A17FC3D628}"/>
                  </a:ext>
                </a:extLst>
              </p:cNvPr>
              <p:cNvSpPr/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A9CB388-2FA3-48CA-A421-D0A17FC3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0C69D03E-CB2B-4462-866F-F56C76E44893}"/>
                  </a:ext>
                </a:extLst>
              </p:cNvPr>
              <p:cNvSpPr/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C69D03E-CB2B-4462-866F-F56C76E44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id="{E23161C6-F0AF-4B3A-BCB9-64B59722F230}"/>
                  </a:ext>
                </a:extLst>
              </p:cNvPr>
              <p:cNvSpPr/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23161C6-F0AF-4B3A-BCB9-64B59722F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B0D12149-3D34-4A9A-A775-F81A126C1D1D}"/>
                  </a:ext>
                </a:extLst>
              </p:cNvPr>
              <p:cNvSpPr/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0D12149-3D34-4A9A-A775-F81A126C1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112EA57C-ABAA-4160-882F-B6868D7023A7}"/>
                  </a:ext>
                </a:extLst>
              </p:cNvPr>
              <p:cNvSpPr/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12EA57C-ABAA-4160-882F-B6868D702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id="{563F059C-C219-401A-A014-E982A57F810C}"/>
                  </a:ext>
                </a:extLst>
              </p:cNvPr>
              <p:cNvSpPr/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63F059C-C219-401A-A014-E982A57F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AAE7182A-D33F-4CF9-9B8E-3EF5630A663E}"/>
                  </a:ext>
                </a:extLst>
              </p:cNvPr>
              <p:cNvSpPr/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AE7182A-D33F-4CF9-9B8E-3EF5630A6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D63391A8-EAED-4EF2-8EDB-178E692B5AB9}"/>
                  </a:ext>
                </a:extLst>
              </p:cNvPr>
              <p:cNvSpPr/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63391A8-EAED-4EF2-8EDB-178E692B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DD817D8F-82C9-4D37-9625-9A2326D98086}"/>
                  </a:ext>
                </a:extLst>
              </p:cNvPr>
              <p:cNvSpPr/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D817D8F-82C9-4D37-9625-9A2326D98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86FC4FA2-0E25-46B1-8C05-3793E11A4B60}"/>
                  </a:ext>
                </a:extLst>
              </p:cNvPr>
              <p:cNvSpPr/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6FC4FA2-0E25-46B1-8C05-3793E11A4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id="{A1AD2094-7AA6-45ED-86AB-E449D8AF2771}"/>
                  </a:ext>
                </a:extLst>
              </p:cNvPr>
              <p:cNvSpPr txBox="1"/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AD2094-7AA6-45ED-86AB-E449D8AF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blipFill>
                <a:blip r:embed="rId4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28280" y="3168821"/>
                <a:ext cx="553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0" y="3168821"/>
                <a:ext cx="553870" cy="338554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=""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=""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=""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E3066924-EA54-420D-A76F-954309BAA48E}"/>
                  </a:ext>
                </a:extLst>
              </p:cNvPr>
              <p:cNvSpPr/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3066924-EA54-420D-A76F-954309BAA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="" xmlns:a16="http://schemas.microsoft.com/office/drawing/2014/main" id="{C4DBEDCD-C0B9-4C8B-AE13-B2F7737FFC73}"/>
                  </a:ext>
                </a:extLst>
              </p:cNvPr>
              <p:cNvSpPr/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4DBEDCD-C0B9-4C8B-AE13-B2F7737FF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id="{3C788ACB-E2CB-45AD-A77D-9F0244B0634E}"/>
                  </a:ext>
                </a:extLst>
              </p:cNvPr>
              <p:cNvSpPr/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C788ACB-E2CB-45AD-A77D-9F0244B06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="" xmlns:a16="http://schemas.microsoft.com/office/drawing/2014/main" id="{DADAC9A4-6CF3-40D8-BF49-6C07891A9260}"/>
                  </a:ext>
                </a:extLst>
              </p:cNvPr>
              <p:cNvSpPr/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ADAC9A4-6CF3-40D8-BF49-6C07891A9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B049165B-22C6-4AE7-820D-59FFB38D06E1}"/>
                  </a:ext>
                </a:extLst>
              </p:cNvPr>
              <p:cNvSpPr/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049165B-22C6-4AE7-820D-59FFB38D0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="" xmlns:a16="http://schemas.microsoft.com/office/drawing/2014/main" id="{CC81A251-9352-4FEB-9199-305B2F552153}"/>
                  </a:ext>
                </a:extLst>
              </p:cNvPr>
              <p:cNvSpPr txBox="1"/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</a:t>
                </a:r>
                <a:endParaRPr lang="he-IL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C81A251-9352-4FEB-9199-305B2F5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blipFill>
                <a:blip r:embed="rId5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=""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=""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=""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="" xmlns:a16="http://schemas.microsoft.com/office/drawing/2014/main" id="{4951EEEC-3598-4BFA-98F3-4F710633D692}"/>
                  </a:ext>
                </a:extLst>
              </p:cNvPr>
              <p:cNvSpPr/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951EEEC-3598-4BFA-98F3-4F710633D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="" xmlns:a16="http://schemas.microsoft.com/office/drawing/2014/main" id="{31BEF761-E234-4DC2-8520-85300E7A76A1}"/>
                  </a:ext>
                </a:extLst>
              </p:cNvPr>
              <p:cNvSpPr/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1BEF761-E234-4DC2-8520-85300E7A7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="" xmlns:a16="http://schemas.microsoft.com/office/drawing/2014/main" id="{7D86BF2F-E4A6-4811-B0A3-E3A1CEB230B8}"/>
                  </a:ext>
                </a:extLst>
              </p:cNvPr>
              <p:cNvSpPr/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D86BF2F-E4A6-4811-B0A3-E3A1CEB23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=""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="" xmlns:a16="http://schemas.microsoft.com/office/drawing/2014/main" id="{6910F106-ADA4-4EF4-B8F0-9ED4DC741811}"/>
                  </a:ext>
                </a:extLst>
              </p:cNvPr>
              <p:cNvSpPr txBox="1"/>
              <p:nvPr/>
            </p:nvSpPr>
            <p:spPr>
              <a:xfrm>
                <a:off x="7860457" y="3655560"/>
                <a:ext cx="39770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910F106-ADA4-4EF4-B8F0-9ED4DC74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457" y="3655560"/>
                <a:ext cx="3977020" cy="461665"/>
              </a:xfrm>
              <a:prstGeom prst="rect">
                <a:avLst/>
              </a:prstGeom>
              <a:blipFill>
                <a:blip r:embed="rId58"/>
                <a:stretch>
                  <a:fillRect l="-306" b="-1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A712BB69-AC53-4927-BA3A-F9C92F788A06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7756858" y="3855615"/>
            <a:ext cx="103599" cy="307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435685C9-B639-409E-AC28-1068ACC3D08B}"/>
                  </a:ext>
                </a:extLst>
              </p:cNvPr>
              <p:cNvSpPr/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5685C9-B639-409E-AC28-1068ACC3D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5A4EC03-CC6D-4FB1-8B21-F96D84A70FAB}"/>
                  </a:ext>
                </a:extLst>
              </p:cNvPr>
              <p:cNvSpPr/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A4EC03-CC6D-4FB1-8B21-F96D84A70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A59C392E-8298-4D4F-95D3-0A1CE4092F10}"/>
                  </a:ext>
                </a:extLst>
              </p:cNvPr>
              <p:cNvSpPr/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9C392E-8298-4D4F-95D3-0A1CE409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DC24E56-5BBD-4339-93A4-107527CA0A0A}"/>
              </a:ext>
            </a:extLst>
          </p:cNvPr>
          <p:cNvCxnSpPr/>
          <p:nvPr/>
        </p:nvCxnSpPr>
        <p:spPr>
          <a:xfrm>
            <a:off x="6933860" y="2157304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59E9769C-EBB1-4F5F-ADDE-4C56B3F279BD}"/>
                  </a:ext>
                </a:extLst>
              </p:cNvPr>
              <p:cNvSpPr/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E9769C-EBB1-4F5F-ADDE-4C56B3F27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66F0E764-E862-4FFC-A438-661C3139D6AE}"/>
                  </a:ext>
                </a:extLst>
              </p:cNvPr>
              <p:cNvSpPr/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𝑖𝑑𝑑𝑒𝑛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F0E764-E862-4FFC-A438-661C3139D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4237B9A5-D846-4F15-AE2E-8297D720D3B6}"/>
                  </a:ext>
                </a:extLst>
              </p:cNvPr>
              <p:cNvSpPr/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37B9A5-D846-4F15-AE2E-8297D720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blipFill>
                <a:blip r:embed="rId65"/>
                <a:stretch>
                  <a:fillRect l="-9877" t="-7407" r="-1235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4365613-C4A8-4716-820A-32AE561102E8}"/>
              </a:ext>
            </a:extLst>
          </p:cNvPr>
          <p:cNvCxnSpPr/>
          <p:nvPr/>
        </p:nvCxnSpPr>
        <p:spPr>
          <a:xfrm>
            <a:off x="4278720" y="2151415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B91F14C4-3E3C-4CF1-B66D-84D93FC1A4FF}"/>
                  </a:ext>
                </a:extLst>
              </p:cNvPr>
              <p:cNvSpPr/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700" b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1F14C4-3E3C-4CF1-B66D-84D93FC1A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="" xmlns:a16="http://schemas.microsoft.com/office/drawing/2014/main" id="{35ADA3D8-E3FA-4A5A-87C5-ECACDB12FD87}"/>
              </a:ext>
            </a:extLst>
          </p:cNvPr>
          <p:cNvCxnSpPr>
            <a:cxnSpLocks/>
          </p:cNvCxnSpPr>
          <p:nvPr/>
        </p:nvCxnSpPr>
        <p:spPr>
          <a:xfrm>
            <a:off x="7756858" y="3730752"/>
            <a:ext cx="7491" cy="1248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="" xmlns:a16="http://schemas.microsoft.com/office/drawing/2014/main" id="{505CDD43-A0D5-4C48-97C0-636E2702F85B}"/>
              </a:ext>
            </a:extLst>
          </p:cNvPr>
          <p:cNvCxnSpPr>
            <a:cxnSpLocks/>
          </p:cNvCxnSpPr>
          <p:nvPr/>
        </p:nvCxnSpPr>
        <p:spPr>
          <a:xfrm flipV="1">
            <a:off x="6121972" y="5087507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="" xmlns:a16="http://schemas.microsoft.com/office/drawing/2014/main" id="{95E134AA-8C74-4E3C-9B08-C00BF0B3B0C3}"/>
              </a:ext>
            </a:extLst>
          </p:cNvPr>
          <p:cNvCxnSpPr>
            <a:cxnSpLocks/>
          </p:cNvCxnSpPr>
          <p:nvPr/>
        </p:nvCxnSpPr>
        <p:spPr>
          <a:xfrm flipV="1">
            <a:off x="1693811" y="3413856"/>
            <a:ext cx="228576" cy="28266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Left Brace 126">
            <a:extLst>
              <a:ext uri="{FF2B5EF4-FFF2-40B4-BE49-F238E27FC236}">
                <a16:creationId xmlns="" xmlns:a16="http://schemas.microsoft.com/office/drawing/2014/main" id="{71A56335-AAEB-461D-81E6-F3101ECBEAB8}"/>
              </a:ext>
            </a:extLst>
          </p:cNvPr>
          <p:cNvSpPr/>
          <p:nvPr/>
        </p:nvSpPr>
        <p:spPr>
          <a:xfrm rot="5400000">
            <a:off x="7222756" y="-2185422"/>
            <a:ext cx="381812" cy="657473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="" xmlns:a16="http://schemas.microsoft.com/office/drawing/2014/main" id="{DF67D024-C5C6-4F50-8BD1-8F38B56A3F14}"/>
                  </a:ext>
                </a:extLst>
              </p:cNvPr>
              <p:cNvSpPr/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F67D024-C5C6-4F50-8BD1-8F38B56A3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blipFill>
                <a:blip r:embed="rId67"/>
                <a:stretch>
                  <a:fillRect l="-3878" t="-10667" r="-3878" b="-30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960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E4158E-E017-4632-8ECB-5CE5AE9C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319347-92A1-4318-9BD3-B5BD14488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  <a:p>
            <a:r>
              <a:rPr lang="en-US"/>
              <a:t>Postirior</a:t>
            </a:r>
            <a:endParaRPr lang="en-US" dirty="0"/>
          </a:p>
          <a:p>
            <a:r>
              <a:rPr lang="en-US" dirty="0"/>
              <a:t>Baum-Welch Algo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24270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0EA00A3C-30F6-477D-B696-48F90C72DC53}"/>
              </a:ext>
            </a:extLst>
          </p:cNvPr>
          <p:cNvSpPr/>
          <p:nvPr/>
        </p:nvSpPr>
        <p:spPr>
          <a:xfrm>
            <a:off x="2946617" y="19817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D40145F0-6641-42C0-8F48-2D1771EF87F3}"/>
              </a:ext>
            </a:extLst>
          </p:cNvPr>
          <p:cNvSpPr txBox="1"/>
          <p:nvPr/>
        </p:nvSpPr>
        <p:spPr>
          <a:xfrm>
            <a:off x="3577478" y="265664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BEF029F7-A502-499B-A777-4BD27E21B5F2}"/>
              </a:ext>
            </a:extLst>
          </p:cNvPr>
          <p:cNvSpPr txBox="1"/>
          <p:nvPr/>
        </p:nvSpPr>
        <p:spPr>
          <a:xfrm rot="1305007">
            <a:off x="6614742" y="2740295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="" xmlns:a16="http://schemas.microsoft.com/office/drawing/2014/main" id="{B3434AD1-64C4-4A86-8899-2F52DDC10F71}"/>
              </a:ext>
            </a:extLst>
          </p:cNvPr>
          <p:cNvSpPr/>
          <p:nvPr/>
        </p:nvSpPr>
        <p:spPr>
          <a:xfrm>
            <a:off x="4503398" y="159714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="" xmlns:a16="http://schemas.microsoft.com/office/drawing/2014/main" id="{40AF7BED-53BB-4EF7-A464-F0A5FFA62F09}"/>
              </a:ext>
            </a:extLst>
          </p:cNvPr>
          <p:cNvSpPr/>
          <p:nvPr/>
        </p:nvSpPr>
        <p:spPr>
          <a:xfrm>
            <a:off x="3998058" y="2044356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5" name="Rectangle 164">
            <a:extLst>
              <a:ext uri="{FF2B5EF4-FFF2-40B4-BE49-F238E27FC236}">
                <a16:creationId xmlns="" xmlns:a16="http://schemas.microsoft.com/office/drawing/2014/main" id="{D9E769EA-C755-48E2-A4EA-1C935052A5F7}"/>
              </a:ext>
            </a:extLst>
          </p:cNvPr>
          <p:cNvSpPr/>
          <p:nvPr/>
        </p:nvSpPr>
        <p:spPr>
          <a:xfrm>
            <a:off x="4403918" y="204435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6" name="Rectangle 165">
            <a:extLst>
              <a:ext uri="{FF2B5EF4-FFF2-40B4-BE49-F238E27FC236}">
                <a16:creationId xmlns="" xmlns:a16="http://schemas.microsoft.com/office/drawing/2014/main" id="{7A360F95-6BC3-4423-99F8-E94B67560749}"/>
              </a:ext>
            </a:extLst>
          </p:cNvPr>
          <p:cNvSpPr/>
          <p:nvPr/>
        </p:nvSpPr>
        <p:spPr>
          <a:xfrm>
            <a:off x="4762714" y="204435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DCA44011-FDF2-4626-8403-22D8DDE85474}"/>
              </a:ext>
            </a:extLst>
          </p:cNvPr>
          <p:cNvSpPr/>
          <p:nvPr/>
        </p:nvSpPr>
        <p:spPr>
          <a:xfrm>
            <a:off x="5317870" y="204435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1A823E0E-354D-44CE-8553-D0D7CDAAF7E6}"/>
              </a:ext>
            </a:extLst>
          </p:cNvPr>
          <p:cNvSpPr/>
          <p:nvPr/>
        </p:nvSpPr>
        <p:spPr>
          <a:xfrm>
            <a:off x="5804021" y="204435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4574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="" xmlns:a16="http://schemas.microsoft.com/office/drawing/2014/main" id="{0E809BF5-A3D6-4870-BB85-FAEFCE272D8B}"/>
              </a:ext>
            </a:extLst>
          </p:cNvPr>
          <p:cNvSpPr/>
          <p:nvPr/>
        </p:nvSpPr>
        <p:spPr>
          <a:xfrm>
            <a:off x="3998058" y="2044356"/>
            <a:ext cx="5393913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6" name="Rectangle 135">
            <a:extLst>
              <a:ext uri="{FF2B5EF4-FFF2-40B4-BE49-F238E27FC236}">
                <a16:creationId xmlns="" xmlns:a16="http://schemas.microsoft.com/office/drawing/2014/main" id="{AA78539C-8B6E-4FF0-8F6A-935734B0B4E2}"/>
              </a:ext>
            </a:extLst>
          </p:cNvPr>
          <p:cNvSpPr/>
          <p:nvPr/>
        </p:nvSpPr>
        <p:spPr>
          <a:xfrm>
            <a:off x="4403918" y="2044356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7" name="Rectangle 136">
            <a:extLst>
              <a:ext uri="{FF2B5EF4-FFF2-40B4-BE49-F238E27FC236}">
                <a16:creationId xmlns="" xmlns:a16="http://schemas.microsoft.com/office/drawing/2014/main" id="{12451633-9504-479E-9236-7FB8535E5023}"/>
              </a:ext>
            </a:extLst>
          </p:cNvPr>
          <p:cNvSpPr/>
          <p:nvPr/>
        </p:nvSpPr>
        <p:spPr>
          <a:xfrm>
            <a:off x="4762714" y="204435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8" name="Rectangle 137">
            <a:extLst>
              <a:ext uri="{FF2B5EF4-FFF2-40B4-BE49-F238E27FC236}">
                <a16:creationId xmlns="" xmlns:a16="http://schemas.microsoft.com/office/drawing/2014/main" id="{AD695BE0-6F6C-4808-AE38-B6D1F2A3143E}"/>
              </a:ext>
            </a:extLst>
          </p:cNvPr>
          <p:cNvSpPr/>
          <p:nvPr/>
        </p:nvSpPr>
        <p:spPr>
          <a:xfrm>
            <a:off x="5317870" y="204435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9" name="Rectangle 138">
            <a:extLst>
              <a:ext uri="{FF2B5EF4-FFF2-40B4-BE49-F238E27FC236}">
                <a16:creationId xmlns="" xmlns:a16="http://schemas.microsoft.com/office/drawing/2014/main" id="{F4942DE2-9277-4BEA-8993-810D28C1578E}"/>
              </a:ext>
            </a:extLst>
          </p:cNvPr>
          <p:cNvSpPr/>
          <p:nvPr/>
        </p:nvSpPr>
        <p:spPr>
          <a:xfrm>
            <a:off x="5804021" y="204435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0EA00A3C-30F6-477D-B696-48F90C72DC53}"/>
              </a:ext>
            </a:extLst>
          </p:cNvPr>
          <p:cNvSpPr/>
          <p:nvPr/>
        </p:nvSpPr>
        <p:spPr>
          <a:xfrm>
            <a:off x="2946617" y="19817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="" xmlns:a16="http://schemas.microsoft.com/office/drawing/2014/main" id="{ADFB72EA-C549-4E88-8787-FD4BDC7248D1}"/>
              </a:ext>
            </a:extLst>
          </p:cNvPr>
          <p:cNvSpPr/>
          <p:nvPr/>
        </p:nvSpPr>
        <p:spPr>
          <a:xfrm>
            <a:off x="3812389" y="2909495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="" xmlns:a16="http://schemas.microsoft.com/office/drawing/2014/main" id="{4CC44923-948B-431E-BB12-841A8E7E1DEE}"/>
              </a:ext>
            </a:extLst>
          </p:cNvPr>
          <p:cNvCxnSpPr/>
          <p:nvPr/>
        </p:nvCxnSpPr>
        <p:spPr>
          <a:xfrm flipV="1">
            <a:off x="5884876" y="2451814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D40145F0-6641-42C0-8F48-2D1771EF87F3}"/>
              </a:ext>
            </a:extLst>
          </p:cNvPr>
          <p:cNvSpPr txBox="1"/>
          <p:nvPr/>
        </p:nvSpPr>
        <p:spPr>
          <a:xfrm>
            <a:off x="3577478" y="265664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BEF029F7-A502-499B-A777-4BD27E21B5F2}"/>
              </a:ext>
            </a:extLst>
          </p:cNvPr>
          <p:cNvSpPr txBox="1"/>
          <p:nvPr/>
        </p:nvSpPr>
        <p:spPr>
          <a:xfrm rot="1305007">
            <a:off x="6614742" y="2740295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7E965441-AF2B-4FCC-8DA1-E47D6C446B14}"/>
              </a:ext>
            </a:extLst>
          </p:cNvPr>
          <p:cNvCxnSpPr/>
          <p:nvPr/>
        </p:nvCxnSpPr>
        <p:spPr>
          <a:xfrm flipV="1">
            <a:off x="5400203" y="2451814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="" xmlns:a16="http://schemas.microsoft.com/office/drawing/2014/main" id="{AD037C10-28D0-416B-ABA7-D7118F17A7B2}"/>
              </a:ext>
            </a:extLst>
          </p:cNvPr>
          <p:cNvCxnSpPr/>
          <p:nvPr/>
        </p:nvCxnSpPr>
        <p:spPr>
          <a:xfrm flipV="1">
            <a:off x="4864407" y="2451074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CBA67EA-08C3-425A-9B36-F9102E97E8A5}"/>
              </a:ext>
            </a:extLst>
          </p:cNvPr>
          <p:cNvSpPr/>
          <p:nvPr/>
        </p:nvSpPr>
        <p:spPr>
          <a:xfrm>
            <a:off x="6162965" y="946924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Background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3AF071A-06B7-4151-A495-90BE07536B1B}"/>
              </a:ext>
            </a:extLst>
          </p:cNvPr>
          <p:cNvSpPr/>
          <p:nvPr/>
        </p:nvSpPr>
        <p:spPr>
          <a:xfrm>
            <a:off x="3321422" y="946923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Background 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7B7A6CAC-8063-4DCF-99C8-A9DCCA5D21CC}"/>
              </a:ext>
            </a:extLst>
          </p:cNvPr>
          <p:cNvCxnSpPr>
            <a:cxnSpLocks/>
          </p:cNvCxnSpPr>
          <p:nvPr/>
        </p:nvCxnSpPr>
        <p:spPr>
          <a:xfrm>
            <a:off x="7662757" y="1559223"/>
            <a:ext cx="0" cy="42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8D07BE9-4FCA-463A-9FAD-E0E21E7329F7}"/>
              </a:ext>
            </a:extLst>
          </p:cNvPr>
          <p:cNvCxnSpPr>
            <a:cxnSpLocks/>
          </p:cNvCxnSpPr>
          <p:nvPr/>
        </p:nvCxnSpPr>
        <p:spPr>
          <a:xfrm>
            <a:off x="5142295" y="1559222"/>
            <a:ext cx="0" cy="42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976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0EA00A3C-30F6-477D-B696-48F90C72DC53}"/>
              </a:ext>
            </a:extLst>
          </p:cNvPr>
          <p:cNvSpPr/>
          <p:nvPr/>
        </p:nvSpPr>
        <p:spPr>
          <a:xfrm>
            <a:off x="2946617" y="19817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D40145F0-6641-42C0-8F48-2D1771EF87F3}"/>
              </a:ext>
            </a:extLst>
          </p:cNvPr>
          <p:cNvSpPr txBox="1"/>
          <p:nvPr/>
        </p:nvSpPr>
        <p:spPr>
          <a:xfrm>
            <a:off x="3577478" y="265664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BEF029F7-A502-499B-A777-4BD27E21B5F2}"/>
              </a:ext>
            </a:extLst>
          </p:cNvPr>
          <p:cNvSpPr txBox="1"/>
          <p:nvPr/>
        </p:nvSpPr>
        <p:spPr>
          <a:xfrm rot="1305007">
            <a:off x="6614742" y="2740295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9C51B11-7E2E-48D0-BB81-1665189D2CA6}"/>
              </a:ext>
            </a:extLst>
          </p:cNvPr>
          <p:cNvGrpSpPr/>
          <p:nvPr/>
        </p:nvGrpSpPr>
        <p:grpSpPr>
          <a:xfrm>
            <a:off x="383530" y="4128693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Rectangle 241">
                  <a:extLst>
                    <a:ext uri="{FF2B5EF4-FFF2-40B4-BE49-F238E27FC236}">
                      <a16:creationId xmlns="" xmlns:a16="http://schemas.microsoft.com/office/drawing/2014/main" id="{4E4DAA15-9F28-4E93-B5BD-490ADBF540FD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4E4DAA15-9F28-4E93-B5BD-490ADBF54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2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3" name="Straight Arrow Connector 242">
              <a:extLst>
                <a:ext uri="{FF2B5EF4-FFF2-40B4-BE49-F238E27FC236}">
                  <a16:creationId xmlns="" xmlns:a16="http://schemas.microsoft.com/office/drawing/2014/main" id="{8BD15E3E-579E-47E3-BF6A-9E36494F3C61}"/>
                </a:ext>
              </a:extLst>
            </p:cNvPr>
            <p:cNvCxnSpPr>
              <a:stCxn id="484" idx="3"/>
              <a:endCxn id="486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Rectangle 483">
                  <a:extLst>
                    <a:ext uri="{FF2B5EF4-FFF2-40B4-BE49-F238E27FC236}">
                      <a16:creationId xmlns="" xmlns:a16="http://schemas.microsoft.com/office/drawing/2014/main" id="{077DBF19-439E-429E-B3E8-C81B215B550B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4" name="Rectangle 483">
                  <a:extLst>
                    <a:ext uri="{FF2B5EF4-FFF2-40B4-BE49-F238E27FC236}">
                      <a16:creationId xmlns:a16="http://schemas.microsoft.com/office/drawing/2014/main" id="{077DBF19-439E-429E-B3E8-C81B215B5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5" name="Straight Arrow Connector 484">
              <a:extLst>
                <a:ext uri="{FF2B5EF4-FFF2-40B4-BE49-F238E27FC236}">
                  <a16:creationId xmlns="" xmlns:a16="http://schemas.microsoft.com/office/drawing/2014/main" id="{001C3D9F-5417-47C6-87E4-719925404986}"/>
                </a:ext>
              </a:extLst>
            </p:cNvPr>
            <p:cNvCxnSpPr>
              <a:stCxn id="484" idx="2"/>
              <a:endCxn id="242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Rectangle 485">
                  <a:extLst>
                    <a:ext uri="{FF2B5EF4-FFF2-40B4-BE49-F238E27FC236}">
                      <a16:creationId xmlns="" xmlns:a16="http://schemas.microsoft.com/office/drawing/2014/main" id="{44705997-3044-4974-994E-FDEE325822B9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44705997-3044-4974-994E-FDEE325822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4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7" name="Straight Arrow Connector 486">
              <a:extLst>
                <a:ext uri="{FF2B5EF4-FFF2-40B4-BE49-F238E27FC236}">
                  <a16:creationId xmlns="" xmlns:a16="http://schemas.microsoft.com/office/drawing/2014/main" id="{3606FE26-F7BA-47A7-942E-7F4186B419EE}"/>
                </a:ext>
              </a:extLst>
            </p:cNvPr>
            <p:cNvCxnSpPr>
              <a:stCxn id="486" idx="2"/>
              <a:endCxn id="488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Rectangle 487">
                  <a:extLst>
                    <a:ext uri="{FF2B5EF4-FFF2-40B4-BE49-F238E27FC236}">
                      <a16:creationId xmlns="" xmlns:a16="http://schemas.microsoft.com/office/drawing/2014/main" id="{7B27EF62-F8C0-4CE2-9276-94E72FD810C2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7B27EF62-F8C0-4CE2-9276-94E72FD810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5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0" name="Straight Arrow Connector 489">
              <a:extLst>
                <a:ext uri="{FF2B5EF4-FFF2-40B4-BE49-F238E27FC236}">
                  <a16:creationId xmlns="" xmlns:a16="http://schemas.microsoft.com/office/drawing/2014/main" id="{661D1081-333A-4542-AAD6-B9CC8546B7B2}"/>
                </a:ext>
              </a:extLst>
            </p:cNvPr>
            <p:cNvCxnSpPr>
              <a:stCxn id="486" idx="3"/>
              <a:endCxn id="491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Rectangle 490">
                  <a:extLst>
                    <a:ext uri="{FF2B5EF4-FFF2-40B4-BE49-F238E27FC236}">
                      <a16:creationId xmlns="" xmlns:a16="http://schemas.microsoft.com/office/drawing/2014/main" id="{132431F4-A34D-41B3-A3CF-BD14E2B90A39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132431F4-A34D-41B3-A3CF-BD14E2B90A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6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="" xmlns:a16="http://schemas.microsoft.com/office/drawing/2014/main" id="{A2A46DBD-2657-4372-8DB6-BEAECC0E20B6}"/>
                </a:ext>
              </a:extLst>
            </p:cNvPr>
            <p:cNvCxnSpPr>
              <a:stCxn id="491" idx="2"/>
              <a:endCxn id="493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Rectangle 492">
                  <a:extLst>
                    <a:ext uri="{FF2B5EF4-FFF2-40B4-BE49-F238E27FC236}">
                      <a16:creationId xmlns="" xmlns:a16="http://schemas.microsoft.com/office/drawing/2014/main" id="{64B04488-9B0C-46CA-8594-B19B0A4D7F21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64B04488-9B0C-46CA-8594-B19B0A4D7F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5" name="Straight Arrow Connector 494">
              <a:extLst>
                <a:ext uri="{FF2B5EF4-FFF2-40B4-BE49-F238E27FC236}">
                  <a16:creationId xmlns="" xmlns:a16="http://schemas.microsoft.com/office/drawing/2014/main" id="{1EED2B45-D0CA-4FDC-A83E-F778B0CD79F7}"/>
                </a:ext>
              </a:extLst>
            </p:cNvPr>
            <p:cNvCxnSpPr>
              <a:stCxn id="491" idx="3"/>
              <a:endCxn id="496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Rectangle 495">
                  <a:extLst>
                    <a:ext uri="{FF2B5EF4-FFF2-40B4-BE49-F238E27FC236}">
                      <a16:creationId xmlns="" xmlns:a16="http://schemas.microsoft.com/office/drawing/2014/main" id="{9F71DFEC-3395-4708-8E71-16B3CA5F6C24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9F71DFEC-3395-4708-8E71-16B3CA5F6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6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7" name="Straight Arrow Connector 496">
              <a:extLst>
                <a:ext uri="{FF2B5EF4-FFF2-40B4-BE49-F238E27FC236}">
                  <a16:creationId xmlns="" xmlns:a16="http://schemas.microsoft.com/office/drawing/2014/main" id="{F56E58C1-FEFB-4253-A646-D01E940442DD}"/>
                </a:ext>
              </a:extLst>
            </p:cNvPr>
            <p:cNvCxnSpPr>
              <a:stCxn id="496" idx="2"/>
              <a:endCxn id="498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Rectangle 497">
                  <a:extLst>
                    <a:ext uri="{FF2B5EF4-FFF2-40B4-BE49-F238E27FC236}">
                      <a16:creationId xmlns="" xmlns:a16="http://schemas.microsoft.com/office/drawing/2014/main" id="{B033F463-0CA8-491E-92BA-B1CA29FDF9B9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B033F463-0CA8-491E-92BA-B1CA29FDF9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8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Rectangle 499">
                  <a:extLst>
                    <a:ext uri="{FF2B5EF4-FFF2-40B4-BE49-F238E27FC236}">
                      <a16:creationId xmlns="" xmlns:a16="http://schemas.microsoft.com/office/drawing/2014/main" id="{3E82A301-68D5-4361-B81C-E285E11D7D40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3E82A301-68D5-4361-B81C-E285E11D7D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1" name="Rectangle 500">
                  <a:extLst>
                    <a:ext uri="{FF2B5EF4-FFF2-40B4-BE49-F238E27FC236}">
                      <a16:creationId xmlns="" xmlns:a16="http://schemas.microsoft.com/office/drawing/2014/main" id="{16886411-BB64-4042-AD2B-795C19195219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16886411-BB64-4042-AD2B-795C191952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0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Rectangle 501">
                  <a:extLst>
                    <a:ext uri="{FF2B5EF4-FFF2-40B4-BE49-F238E27FC236}">
                      <a16:creationId xmlns="" xmlns:a16="http://schemas.microsoft.com/office/drawing/2014/main" id="{00D095B0-2533-4520-AEA9-862940141D49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00D095B0-2533-4520-AEA9-862940141D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1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3" name="Rectangle 502">
                  <a:extLst>
                    <a:ext uri="{FF2B5EF4-FFF2-40B4-BE49-F238E27FC236}">
                      <a16:creationId xmlns="" xmlns:a16="http://schemas.microsoft.com/office/drawing/2014/main" id="{4E893791-DA77-471D-8DC8-D70ADCBE511A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4E893791-DA77-471D-8DC8-D70ADCBE5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2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Rectangle 503">
                  <a:extLst>
                    <a:ext uri="{FF2B5EF4-FFF2-40B4-BE49-F238E27FC236}">
                      <a16:creationId xmlns="" xmlns:a16="http://schemas.microsoft.com/office/drawing/2014/main" id="{5C32F241-E1F6-4217-A064-8A115741B05F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5C32F241-E1F6-4217-A064-8A115741B0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Rectangle 504">
                  <a:extLst>
                    <a:ext uri="{FF2B5EF4-FFF2-40B4-BE49-F238E27FC236}">
                      <a16:creationId xmlns="" xmlns:a16="http://schemas.microsoft.com/office/drawing/2014/main" id="{A5631B89-4272-4A56-85D2-46A17163C20D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A5631B89-4272-4A56-85D2-46A17163C2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4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Rectangle 505">
                  <a:extLst>
                    <a:ext uri="{FF2B5EF4-FFF2-40B4-BE49-F238E27FC236}">
                      <a16:creationId xmlns="" xmlns:a16="http://schemas.microsoft.com/office/drawing/2014/main" id="{151105DE-BEB9-4B16-BD42-2611CC7A30BC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151105DE-BEB9-4B16-BD42-2611CC7A30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5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Rectangle 506">
                  <a:extLst>
                    <a:ext uri="{FF2B5EF4-FFF2-40B4-BE49-F238E27FC236}">
                      <a16:creationId xmlns="" xmlns:a16="http://schemas.microsoft.com/office/drawing/2014/main" id="{437323D3-0916-4853-9683-75A545905F87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437323D3-0916-4853-9683-75A545905F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6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Rectangle 507">
                  <a:extLst>
                    <a:ext uri="{FF2B5EF4-FFF2-40B4-BE49-F238E27FC236}">
                      <a16:creationId xmlns="" xmlns:a16="http://schemas.microsoft.com/office/drawing/2014/main" id="{C0A0D543-328C-4687-912E-09317163441C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C0A0D543-328C-4687-912E-0931716344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Rectangle 509">
                  <a:extLst>
                    <a:ext uri="{FF2B5EF4-FFF2-40B4-BE49-F238E27FC236}">
                      <a16:creationId xmlns="" xmlns:a16="http://schemas.microsoft.com/office/drawing/2014/main" id="{E15193F3-A7D6-4ABF-BF13-17CB3F8011E7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E15193F3-A7D6-4ABF-BF13-17CB3F8011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8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Rectangle 511">
                  <a:extLst>
                    <a:ext uri="{FF2B5EF4-FFF2-40B4-BE49-F238E27FC236}">
                      <a16:creationId xmlns="" xmlns:a16="http://schemas.microsoft.com/office/drawing/2014/main" id="{34F03A5C-2243-4EC7-85C5-550E1D897354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2" name="Rectangle 511">
                  <a:extLst>
                    <a:ext uri="{FF2B5EF4-FFF2-40B4-BE49-F238E27FC236}">
                      <a16:creationId xmlns:a16="http://schemas.microsoft.com/office/drawing/2014/main" id="{34F03A5C-2243-4EC7-85C5-550E1D897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3" name="Straight Arrow Connector 512">
              <a:extLst>
                <a:ext uri="{FF2B5EF4-FFF2-40B4-BE49-F238E27FC236}">
                  <a16:creationId xmlns="" xmlns:a16="http://schemas.microsoft.com/office/drawing/2014/main" id="{1F728987-F81C-4823-8EB6-06CDEB03E078}"/>
                </a:ext>
              </a:extLst>
            </p:cNvPr>
            <p:cNvCxnSpPr>
              <a:endCxn id="503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Rectangle 513">
                  <a:extLst>
                    <a:ext uri="{FF2B5EF4-FFF2-40B4-BE49-F238E27FC236}">
                      <a16:creationId xmlns="" xmlns:a16="http://schemas.microsoft.com/office/drawing/2014/main" id="{8DDA5EC1-2EAA-4BA9-BC00-0059FA18F080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8DDA5EC1-2EAA-4BA9-BC00-0059FA18F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5" name="Straight Arrow Connector 514">
              <a:extLst>
                <a:ext uri="{FF2B5EF4-FFF2-40B4-BE49-F238E27FC236}">
                  <a16:creationId xmlns="" xmlns:a16="http://schemas.microsoft.com/office/drawing/2014/main" id="{3F7FC9C9-7A06-43F0-8ED2-B08ED59A7E85}"/>
                </a:ext>
              </a:extLst>
            </p:cNvPr>
            <p:cNvCxnSpPr>
              <a:stCxn id="531" idx="2"/>
              <a:endCxn id="507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Arrow Connector 515">
              <a:extLst>
                <a:ext uri="{FF2B5EF4-FFF2-40B4-BE49-F238E27FC236}">
                  <a16:creationId xmlns="" xmlns:a16="http://schemas.microsoft.com/office/drawing/2014/main" id="{5D8AA0FF-680A-47A2-B2B9-9AF85FB8C910}"/>
                </a:ext>
              </a:extLst>
            </p:cNvPr>
            <p:cNvCxnSpPr>
              <a:stCxn id="533" idx="2"/>
              <a:endCxn id="508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="" xmlns:a16="http://schemas.microsoft.com/office/drawing/2014/main" id="{17C34DA9-F351-40A9-8E65-0F219A625AF6}"/>
                </a:ext>
              </a:extLst>
            </p:cNvPr>
            <p:cNvCxnSpPr>
              <a:stCxn id="535" idx="2"/>
              <a:endCxn id="510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Arrow Connector 517">
              <a:extLst>
                <a:ext uri="{FF2B5EF4-FFF2-40B4-BE49-F238E27FC236}">
                  <a16:creationId xmlns="" xmlns:a16="http://schemas.microsoft.com/office/drawing/2014/main" id="{B0CF5A5B-F188-4160-916F-DBEC3FBC5768}"/>
                </a:ext>
              </a:extLst>
            </p:cNvPr>
            <p:cNvCxnSpPr>
              <a:endCxn id="519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9" name="Rectangle 518">
                  <a:extLst>
                    <a:ext uri="{FF2B5EF4-FFF2-40B4-BE49-F238E27FC236}">
                      <a16:creationId xmlns="" xmlns:a16="http://schemas.microsoft.com/office/drawing/2014/main" id="{DEA89AB8-473E-47D0-BD74-1C55DD83CCB9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DEA89AB8-473E-47D0-BD74-1C55DD83CC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2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0" name="Straight Arrow Connector 519">
              <a:extLst>
                <a:ext uri="{FF2B5EF4-FFF2-40B4-BE49-F238E27FC236}">
                  <a16:creationId xmlns="" xmlns:a16="http://schemas.microsoft.com/office/drawing/2014/main" id="{0A23B804-9EFA-40BA-8A0E-026796CB473C}"/>
                </a:ext>
              </a:extLst>
            </p:cNvPr>
            <p:cNvCxnSpPr>
              <a:stCxn id="519" idx="2"/>
              <a:endCxn id="512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Arrow Connector 521">
              <a:extLst>
                <a:ext uri="{FF2B5EF4-FFF2-40B4-BE49-F238E27FC236}">
                  <a16:creationId xmlns="" xmlns:a16="http://schemas.microsoft.com/office/drawing/2014/main" id="{13EF3268-C44A-4243-97C3-AE3089D12EDD}"/>
                </a:ext>
              </a:extLst>
            </p:cNvPr>
            <p:cNvCxnSpPr>
              <a:stCxn id="537" idx="3"/>
              <a:endCxn id="514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Arrow Connector 522">
              <a:extLst>
                <a:ext uri="{FF2B5EF4-FFF2-40B4-BE49-F238E27FC236}">
                  <a16:creationId xmlns="" xmlns:a16="http://schemas.microsoft.com/office/drawing/2014/main" id="{A7E8FEBC-E10B-4F7E-A1FD-DF6352F1312D}"/>
                </a:ext>
              </a:extLst>
            </p:cNvPr>
            <p:cNvCxnSpPr>
              <a:stCxn id="500" idx="3"/>
              <a:endCxn id="531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>
              <a:extLst>
                <a:ext uri="{FF2B5EF4-FFF2-40B4-BE49-F238E27FC236}">
                  <a16:creationId xmlns="" xmlns:a16="http://schemas.microsoft.com/office/drawing/2014/main" id="{0B04CDA1-7182-4F61-BD17-001A7809116F}"/>
                </a:ext>
              </a:extLst>
            </p:cNvPr>
            <p:cNvCxnSpPr>
              <a:stCxn id="496" idx="3"/>
              <a:endCxn id="500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>
              <a:extLst>
                <a:ext uri="{FF2B5EF4-FFF2-40B4-BE49-F238E27FC236}">
                  <a16:creationId xmlns="" xmlns:a16="http://schemas.microsoft.com/office/drawing/2014/main" id="{1EAA83CC-6FB7-4533-8994-3EE494778135}"/>
                </a:ext>
              </a:extLst>
            </p:cNvPr>
            <p:cNvCxnSpPr>
              <a:endCxn id="527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7" name="Rectangle 526">
                  <a:extLst>
                    <a:ext uri="{FF2B5EF4-FFF2-40B4-BE49-F238E27FC236}">
                      <a16:creationId xmlns="" xmlns:a16="http://schemas.microsoft.com/office/drawing/2014/main" id="{47195B23-69CC-472D-8420-5F40DF5B7A42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47195B23-69CC-472D-8420-5F40DF5B7A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4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8" name="Straight Arrow Connector 527">
              <a:extLst>
                <a:ext uri="{FF2B5EF4-FFF2-40B4-BE49-F238E27FC236}">
                  <a16:creationId xmlns="" xmlns:a16="http://schemas.microsoft.com/office/drawing/2014/main" id="{2DCCA6F7-2B54-4DFD-B49A-97F82550EB30}"/>
                </a:ext>
              </a:extLst>
            </p:cNvPr>
            <p:cNvCxnSpPr>
              <a:stCxn id="527" idx="2"/>
              <a:endCxn id="529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9" name="Rectangle 528">
                  <a:extLst>
                    <a:ext uri="{FF2B5EF4-FFF2-40B4-BE49-F238E27FC236}">
                      <a16:creationId xmlns="" xmlns:a16="http://schemas.microsoft.com/office/drawing/2014/main" id="{244EEF7F-598C-4DD7-ADA7-ED1511473B6A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244EEF7F-598C-4DD7-ADA7-ED1511473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22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1" name="Rectangle 530">
                  <a:extLst>
                    <a:ext uri="{FF2B5EF4-FFF2-40B4-BE49-F238E27FC236}">
                      <a16:creationId xmlns="" xmlns:a16="http://schemas.microsoft.com/office/drawing/2014/main" id="{543712F3-3C2E-438E-9803-009ECCA7E137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543712F3-3C2E-438E-9803-009ECCA7E1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2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2" name="Straight Arrow Connector 531">
              <a:extLst>
                <a:ext uri="{FF2B5EF4-FFF2-40B4-BE49-F238E27FC236}">
                  <a16:creationId xmlns="" xmlns:a16="http://schemas.microsoft.com/office/drawing/2014/main" id="{0FF47DE7-0158-4092-AEF7-DAD2BB358148}"/>
                </a:ext>
              </a:extLst>
            </p:cNvPr>
            <p:cNvCxnSpPr>
              <a:stCxn id="531" idx="3"/>
              <a:endCxn id="533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Rectangle 532">
                  <a:extLst>
                    <a:ext uri="{FF2B5EF4-FFF2-40B4-BE49-F238E27FC236}">
                      <a16:creationId xmlns="" xmlns:a16="http://schemas.microsoft.com/office/drawing/2014/main" id="{205F7252-D943-490D-BE59-1E2F36DE8669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205F7252-D943-490D-BE59-1E2F36DE86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2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4" name="Straight Arrow Connector 533">
              <a:extLst>
                <a:ext uri="{FF2B5EF4-FFF2-40B4-BE49-F238E27FC236}">
                  <a16:creationId xmlns="" xmlns:a16="http://schemas.microsoft.com/office/drawing/2014/main" id="{A671CBBE-2649-42FE-9A06-75821C579A73}"/>
                </a:ext>
              </a:extLst>
            </p:cNvPr>
            <p:cNvCxnSpPr>
              <a:stCxn id="533" idx="3"/>
              <a:endCxn id="535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5" name="Rectangle 534">
                  <a:extLst>
                    <a:ext uri="{FF2B5EF4-FFF2-40B4-BE49-F238E27FC236}">
                      <a16:creationId xmlns="" xmlns:a16="http://schemas.microsoft.com/office/drawing/2014/main" id="{BCB82251-028C-41CE-B208-B2A05A17CAC5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BCB82251-028C-41CE-B208-B2A05A17CA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2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6" name="Straight Arrow Connector 535">
              <a:extLst>
                <a:ext uri="{FF2B5EF4-FFF2-40B4-BE49-F238E27FC236}">
                  <a16:creationId xmlns="" xmlns:a16="http://schemas.microsoft.com/office/drawing/2014/main" id="{02F76C2E-A715-46A9-BAB2-9192BBC6EEEE}"/>
                </a:ext>
              </a:extLst>
            </p:cNvPr>
            <p:cNvCxnSpPr>
              <a:cxnSpLocks/>
              <a:endCxn id="537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7" name="Rectangle 536">
                  <a:extLst>
                    <a:ext uri="{FF2B5EF4-FFF2-40B4-BE49-F238E27FC236}">
                      <a16:creationId xmlns="" xmlns:a16="http://schemas.microsoft.com/office/drawing/2014/main" id="{7E58882B-5025-4224-B771-DC1BAF6A3FB6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7E58882B-5025-4224-B771-DC1BAF6A3F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2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8" name="Straight Arrow Connector 537">
              <a:extLst>
                <a:ext uri="{FF2B5EF4-FFF2-40B4-BE49-F238E27FC236}">
                  <a16:creationId xmlns="" xmlns:a16="http://schemas.microsoft.com/office/drawing/2014/main" id="{6C8F630E-112F-4303-B313-3B1A78F71D09}"/>
                </a:ext>
              </a:extLst>
            </p:cNvPr>
            <p:cNvCxnSpPr>
              <a:stCxn id="537" idx="2"/>
              <a:endCxn id="539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9" name="Rectangle 538">
                  <a:extLst>
                    <a:ext uri="{FF2B5EF4-FFF2-40B4-BE49-F238E27FC236}">
                      <a16:creationId xmlns="" xmlns:a16="http://schemas.microsoft.com/office/drawing/2014/main" id="{2A32B397-527C-4EF9-89C6-43A8627C4E41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2A32B397-527C-4EF9-89C6-43A8627C4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2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1" name="Straight Arrow Connector 540">
              <a:extLst>
                <a:ext uri="{FF2B5EF4-FFF2-40B4-BE49-F238E27FC236}">
                  <a16:creationId xmlns="" xmlns:a16="http://schemas.microsoft.com/office/drawing/2014/main" id="{C9C3B508-17A1-440E-85DD-0000D7E9CD29}"/>
                </a:ext>
              </a:extLst>
            </p:cNvPr>
            <p:cNvCxnSpPr>
              <a:endCxn id="542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2" name="Rectangle 541">
                  <a:extLst>
                    <a:ext uri="{FF2B5EF4-FFF2-40B4-BE49-F238E27FC236}">
                      <a16:creationId xmlns="" xmlns:a16="http://schemas.microsoft.com/office/drawing/2014/main" id="{F0CA26AD-C421-4357-AFA7-7E6DFD33FD77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F0CA26AD-C421-4357-AFA7-7E6DFD33FD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3" name="Straight Arrow Connector 542">
              <a:extLst>
                <a:ext uri="{FF2B5EF4-FFF2-40B4-BE49-F238E27FC236}">
                  <a16:creationId xmlns="" xmlns:a16="http://schemas.microsoft.com/office/drawing/2014/main" id="{E2CAFCD8-3167-43DA-A866-378BDA1AC7E1}"/>
                </a:ext>
              </a:extLst>
            </p:cNvPr>
            <p:cNvCxnSpPr>
              <a:stCxn id="542" idx="2"/>
              <a:endCxn id="544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Rectangle 543">
                  <a:extLst>
                    <a:ext uri="{FF2B5EF4-FFF2-40B4-BE49-F238E27FC236}">
                      <a16:creationId xmlns="" xmlns:a16="http://schemas.microsoft.com/office/drawing/2014/main" id="{899A8CFA-DA39-405F-B503-532BA62FC5D9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899A8CFA-DA39-405F-B503-532BA62FC5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25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Rectangle 545">
                  <a:extLst>
                    <a:ext uri="{FF2B5EF4-FFF2-40B4-BE49-F238E27FC236}">
                      <a16:creationId xmlns="" xmlns:a16="http://schemas.microsoft.com/office/drawing/2014/main" id="{091CBB53-A275-4F0E-9E40-828B85DF2CC0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091CBB53-A275-4F0E-9E40-828B85DF2C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26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Rectangle 546">
                  <a:extLst>
                    <a:ext uri="{FF2B5EF4-FFF2-40B4-BE49-F238E27FC236}">
                      <a16:creationId xmlns="" xmlns:a16="http://schemas.microsoft.com/office/drawing/2014/main" id="{5D271021-021D-40CC-ADA2-D53A0C804CC7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5D271021-021D-40CC-ADA2-D53A0C804C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27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8" name="Rectangle 547">
                  <a:extLst>
                    <a:ext uri="{FF2B5EF4-FFF2-40B4-BE49-F238E27FC236}">
                      <a16:creationId xmlns="" xmlns:a16="http://schemas.microsoft.com/office/drawing/2014/main" id="{CAAD5BAC-429A-4C74-90E8-55576CD3E101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CAAD5BAC-429A-4C74-90E8-55576CD3E1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28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9" name="Rectangle 548">
                  <a:extLst>
                    <a:ext uri="{FF2B5EF4-FFF2-40B4-BE49-F238E27FC236}">
                      <a16:creationId xmlns="" xmlns:a16="http://schemas.microsoft.com/office/drawing/2014/main" id="{66C91617-FE72-4ED1-884C-45306C0C7F0A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66C91617-FE72-4ED1-884C-45306C0C7F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2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0" name="Rectangle 549">
                  <a:extLst>
                    <a:ext uri="{FF2B5EF4-FFF2-40B4-BE49-F238E27FC236}">
                      <a16:creationId xmlns="" xmlns:a16="http://schemas.microsoft.com/office/drawing/2014/main" id="{A683AF30-2BBB-457F-A153-2C3B5DE74730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A683AF30-2BBB-457F-A153-2C3B5DE74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30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1" name="Rectangle 550">
                  <a:extLst>
                    <a:ext uri="{FF2B5EF4-FFF2-40B4-BE49-F238E27FC236}">
                      <a16:creationId xmlns="" xmlns:a16="http://schemas.microsoft.com/office/drawing/2014/main" id="{4682C6E5-0240-44B8-AEED-734A5BE5C812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4682C6E5-0240-44B8-AEED-734A5BE5C8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31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3" name="Straight Arrow Connector 552">
              <a:extLst>
                <a:ext uri="{FF2B5EF4-FFF2-40B4-BE49-F238E27FC236}">
                  <a16:creationId xmlns="" xmlns:a16="http://schemas.microsoft.com/office/drawing/2014/main" id="{9DD91E03-F442-4F6A-8B51-5753B3838D58}"/>
                </a:ext>
              </a:extLst>
            </p:cNvPr>
            <p:cNvCxnSpPr>
              <a:endCxn id="504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Arrow Connector 553">
              <a:extLst>
                <a:ext uri="{FF2B5EF4-FFF2-40B4-BE49-F238E27FC236}">
                  <a16:creationId xmlns="" xmlns:a16="http://schemas.microsoft.com/office/drawing/2014/main" id="{04C7A1D2-5F02-4762-88D5-26F6AF384414}"/>
                </a:ext>
              </a:extLst>
            </p:cNvPr>
            <p:cNvCxnSpPr>
              <a:endCxn id="505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>
              <a:extLst>
                <a:ext uri="{FF2B5EF4-FFF2-40B4-BE49-F238E27FC236}">
                  <a16:creationId xmlns="" xmlns:a16="http://schemas.microsoft.com/office/drawing/2014/main" id="{61C534B0-D982-43E7-B565-85BC908A8AD9}"/>
                </a:ext>
              </a:extLst>
            </p:cNvPr>
            <p:cNvCxnSpPr>
              <a:endCxn id="506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>
              <a:extLst>
                <a:ext uri="{FF2B5EF4-FFF2-40B4-BE49-F238E27FC236}">
                  <a16:creationId xmlns="" xmlns:a16="http://schemas.microsoft.com/office/drawing/2014/main" id="{952EE7C1-5D39-4DBE-ADFA-FF4436DA6072}"/>
                </a:ext>
              </a:extLst>
            </p:cNvPr>
            <p:cNvCxnSpPr>
              <a:endCxn id="502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="" xmlns:a16="http://schemas.microsoft.com/office/drawing/2014/main" id="{89A0E766-0680-4BC2-8C8C-18D81751FBAE}"/>
                </a:ext>
              </a:extLst>
            </p:cNvPr>
            <p:cNvCxnSpPr>
              <a:endCxn id="501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>
              <a:extLst>
                <a:ext uri="{FF2B5EF4-FFF2-40B4-BE49-F238E27FC236}">
                  <a16:creationId xmlns="" xmlns:a16="http://schemas.microsoft.com/office/drawing/2014/main" id="{FA3F68AE-894E-45CB-B6B6-4F6010F3079D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>
              <a:extLst>
                <a:ext uri="{FF2B5EF4-FFF2-40B4-BE49-F238E27FC236}">
                  <a16:creationId xmlns="" xmlns:a16="http://schemas.microsoft.com/office/drawing/2014/main" id="{A5E9C05B-D140-408A-8D74-B1C8034F317F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Arrow Connector 559">
              <a:extLst>
                <a:ext uri="{FF2B5EF4-FFF2-40B4-BE49-F238E27FC236}">
                  <a16:creationId xmlns="" xmlns:a16="http://schemas.microsoft.com/office/drawing/2014/main" id="{8FFE59C2-B1FE-45E0-974F-C5EF690F6BDD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Arrow Connector 560">
              <a:extLst>
                <a:ext uri="{FF2B5EF4-FFF2-40B4-BE49-F238E27FC236}">
                  <a16:creationId xmlns="" xmlns:a16="http://schemas.microsoft.com/office/drawing/2014/main" id="{04507257-D480-4887-8B5C-38065B4BBEAC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Arrow Connector 561">
              <a:extLst>
                <a:ext uri="{FF2B5EF4-FFF2-40B4-BE49-F238E27FC236}">
                  <a16:creationId xmlns="" xmlns:a16="http://schemas.microsoft.com/office/drawing/2014/main" id="{C0BDF1CE-91AC-4AE7-9A89-FC510D992B6B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Arrow Connector 562">
              <a:extLst>
                <a:ext uri="{FF2B5EF4-FFF2-40B4-BE49-F238E27FC236}">
                  <a16:creationId xmlns="" xmlns:a16="http://schemas.microsoft.com/office/drawing/2014/main" id="{45291D93-332A-44A7-ADB2-371667FBC81A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4" name="TextBox 563">
              <a:extLst>
                <a:ext uri="{FF2B5EF4-FFF2-40B4-BE49-F238E27FC236}">
                  <a16:creationId xmlns="" xmlns:a16="http://schemas.microsoft.com/office/drawing/2014/main" id="{490435D2-20DA-4AB5-B6FA-D4F07F86541E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565" name="TextBox 564">
              <a:extLst>
                <a:ext uri="{FF2B5EF4-FFF2-40B4-BE49-F238E27FC236}">
                  <a16:creationId xmlns="" xmlns:a16="http://schemas.microsoft.com/office/drawing/2014/main" id="{823B8E69-09EF-43CC-8277-AC0293C9CD85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>
                  <a:extLst>
                    <a:ext uri="{FF2B5EF4-FFF2-40B4-BE49-F238E27FC236}">
                      <a16:creationId xmlns="" xmlns:a16="http://schemas.microsoft.com/office/drawing/2014/main" id="{D4CA739C-5463-4536-9092-F7E18E97990A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D4CA739C-5463-4536-9092-F7E18E9799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32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="" xmlns:a16="http://schemas.microsoft.com/office/drawing/2014/main" id="{3556DD9C-E58D-40D0-A4B1-10881197AC9A}"/>
                </a:ext>
              </a:extLst>
            </p:cNvPr>
            <p:cNvCxnSpPr>
              <a:stCxn id="150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149">
                  <a:extLst>
                    <a:ext uri="{FF2B5EF4-FFF2-40B4-BE49-F238E27FC236}">
                      <a16:creationId xmlns="" xmlns:a16="http://schemas.microsoft.com/office/drawing/2014/main" id="{DD4D60DC-5679-4AC2-BE80-4902A7DB24C4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D4D60DC-5679-4AC2-BE80-4902A7DB24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3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Straight Arrow Connector 150">
              <a:extLst>
                <a:ext uri="{FF2B5EF4-FFF2-40B4-BE49-F238E27FC236}">
                  <a16:creationId xmlns="" xmlns:a16="http://schemas.microsoft.com/office/drawing/2014/main" id="{D012695A-B9FE-4A37-BB11-5237AA202E83}"/>
                </a:ext>
              </a:extLst>
            </p:cNvPr>
            <p:cNvCxnSpPr>
              <a:stCxn id="150" idx="2"/>
              <a:endCxn id="148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="" xmlns:a16="http://schemas.microsoft.com/office/drawing/2014/main" id="{D45ECEA6-D893-4F75-9D6D-46A9D5CC238A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="" xmlns:a16="http://schemas.microsoft.com/office/drawing/2014/main" id="{10030204-E298-4A77-9C85-4635CB2C36EA}"/>
                </a:ext>
              </a:extLst>
            </p:cNvPr>
            <p:cNvCxnSpPr>
              <a:endCxn id="155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tangle 154">
                  <a:extLst>
                    <a:ext uri="{FF2B5EF4-FFF2-40B4-BE49-F238E27FC236}">
                      <a16:creationId xmlns="" xmlns:a16="http://schemas.microsoft.com/office/drawing/2014/main" id="{DFC6FAF2-E760-4392-9807-A0D21F779952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DFC6FAF2-E760-4392-9807-A0D21F7799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Straight Arrow Connector 155">
              <a:extLst>
                <a:ext uri="{FF2B5EF4-FFF2-40B4-BE49-F238E27FC236}">
                  <a16:creationId xmlns="" xmlns:a16="http://schemas.microsoft.com/office/drawing/2014/main" id="{65D5C218-0C8C-4470-9921-821B6686B9DB}"/>
                </a:ext>
              </a:extLst>
            </p:cNvPr>
            <p:cNvCxnSpPr>
              <a:stCxn id="155" idx="2"/>
              <a:endCxn id="157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Rectangle 156">
                  <a:extLst>
                    <a:ext uri="{FF2B5EF4-FFF2-40B4-BE49-F238E27FC236}">
                      <a16:creationId xmlns="" xmlns:a16="http://schemas.microsoft.com/office/drawing/2014/main" id="{6DD00205-E048-41D0-96C0-B876A7C2C539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6DD00205-E048-41D0-96C0-B876A7C2C5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34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4BE9FE82-5307-4C67-A992-FDB3E86BFF7A}"/>
              </a:ext>
            </a:extLst>
          </p:cNvPr>
          <p:cNvSpPr/>
          <p:nvPr/>
        </p:nvSpPr>
        <p:spPr>
          <a:xfrm>
            <a:off x="3998058" y="2044356"/>
            <a:ext cx="5393913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2" name="Rectangle 121">
            <a:extLst>
              <a:ext uri="{FF2B5EF4-FFF2-40B4-BE49-F238E27FC236}">
                <a16:creationId xmlns="" xmlns:a16="http://schemas.microsoft.com/office/drawing/2014/main" id="{0C1CE055-C410-472C-8FBF-430992E8E53B}"/>
              </a:ext>
            </a:extLst>
          </p:cNvPr>
          <p:cNvSpPr/>
          <p:nvPr/>
        </p:nvSpPr>
        <p:spPr>
          <a:xfrm>
            <a:off x="4403918" y="2044356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3" name="Rectangle 122">
            <a:extLst>
              <a:ext uri="{FF2B5EF4-FFF2-40B4-BE49-F238E27FC236}">
                <a16:creationId xmlns="" xmlns:a16="http://schemas.microsoft.com/office/drawing/2014/main" id="{AD816E89-F6BC-4E35-AC3B-292127301817}"/>
              </a:ext>
            </a:extLst>
          </p:cNvPr>
          <p:cNvSpPr/>
          <p:nvPr/>
        </p:nvSpPr>
        <p:spPr>
          <a:xfrm>
            <a:off x="4762714" y="204435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4" name="Rectangle 123">
            <a:extLst>
              <a:ext uri="{FF2B5EF4-FFF2-40B4-BE49-F238E27FC236}">
                <a16:creationId xmlns="" xmlns:a16="http://schemas.microsoft.com/office/drawing/2014/main" id="{340D8393-637B-4E3F-BB89-F7DE3055D481}"/>
              </a:ext>
            </a:extLst>
          </p:cNvPr>
          <p:cNvSpPr/>
          <p:nvPr/>
        </p:nvSpPr>
        <p:spPr>
          <a:xfrm>
            <a:off x="5317870" y="204435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5" name="Rectangle 124">
            <a:extLst>
              <a:ext uri="{FF2B5EF4-FFF2-40B4-BE49-F238E27FC236}">
                <a16:creationId xmlns="" xmlns:a16="http://schemas.microsoft.com/office/drawing/2014/main" id="{38B9F751-6842-4C48-AA3B-B95351F2A607}"/>
              </a:ext>
            </a:extLst>
          </p:cNvPr>
          <p:cNvSpPr/>
          <p:nvPr/>
        </p:nvSpPr>
        <p:spPr>
          <a:xfrm>
            <a:off x="5804021" y="204435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2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Total length: 3 </a:t>
            </a:r>
            <a:r>
              <a:rPr lang="en-US" sz="3600" dirty="0" err="1" smtClean="0"/>
              <a:t>Gbp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6983324" y="4586251"/>
            <a:ext cx="106150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</a:t>
            </a:r>
            <a:r>
              <a:rPr lang="en-US" sz="3400" b="1" dirty="0" smtClean="0">
                <a:solidFill>
                  <a:schemeClr val="accent4">
                    <a:lumMod val="75000"/>
                  </a:schemeClr>
                </a:solidFill>
              </a:rPr>
              <a:t>%</a:t>
            </a:r>
            <a:endParaRPr lang="en-US" sz="3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Protein </a:t>
            </a:r>
            <a:r>
              <a:rPr lang="en-US" sz="3400" dirty="0">
                <a:solidFill>
                  <a:prstClr val="black"/>
                </a:solidFill>
              </a:rPr>
              <a:t>coding (exons</a:t>
            </a:r>
            <a:r>
              <a:rPr lang="en-US" sz="3400" dirty="0" smtClean="0">
                <a:solidFill>
                  <a:prstClr val="black"/>
                </a:solidFill>
              </a:rPr>
              <a:t>)</a:t>
            </a:r>
            <a:endParaRPr lang="en-US" sz="34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Genes</a:t>
            </a:r>
            <a:endParaRPr lang="en-US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254">
            <a:extLst>
              <a:ext uri="{FF2B5EF4-FFF2-40B4-BE49-F238E27FC236}">
                <a16:creationId xmlns:a16="http://schemas.microsoft.com/office/drawing/2014/main" xmlns="" id="{D4B81FC9-3F3B-4AA6-9231-623913A272E6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xmlns="" id="{434E167F-109E-4ADE-AD39-00D761B0FC00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434E167F-109E-4ADE-AD39-00D761B0FC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2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xmlns="" id="{DF2477D6-BF9A-42BF-A33D-EF32BCB112FC}"/>
                </a:ext>
              </a:extLst>
            </p:cNvPr>
            <p:cNvCxnSpPr>
              <a:stCxn id="258" idx="3"/>
              <a:endCxn id="260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xmlns="" id="{1D50CC3B-D137-48B3-8AB1-B5AD7C7297B6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1D50CC3B-D137-48B3-8AB1-B5AD7C7297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xmlns="" id="{9D446910-F84B-48BE-AF7E-78E885B02B1B}"/>
                </a:ext>
              </a:extLst>
            </p:cNvPr>
            <p:cNvCxnSpPr>
              <a:stCxn id="258" idx="2"/>
              <a:endCxn id="256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xmlns="" id="{A2159296-2220-4388-B783-9AF97B28553B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A2159296-2220-4388-B783-9AF97B285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4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xmlns="" id="{1D4E42F6-15A5-4E86-9AF2-2082F7E21C2F}"/>
                </a:ext>
              </a:extLst>
            </p:cNvPr>
            <p:cNvCxnSpPr>
              <a:stCxn id="260" idx="2"/>
              <a:endCxn id="262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xmlns="" id="{6BE5842B-95F0-41D2-BA8E-674E84A141E2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6BE5842B-95F0-41D2-BA8E-674E84A141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xmlns="" id="{3DE09358-7540-4373-8485-C76931F0ADB1}"/>
                </a:ext>
              </a:extLst>
            </p:cNvPr>
            <p:cNvCxnSpPr>
              <a:stCxn id="260" idx="3"/>
              <a:endCxn id="264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xmlns="" id="{896B1A03-8417-49BD-9CC7-6635BA01EF99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896B1A03-8417-49BD-9CC7-6635BA01EF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6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xmlns="" id="{EAC1E8A6-DE93-4F2D-A32D-9E8D47999997}"/>
                </a:ext>
              </a:extLst>
            </p:cNvPr>
            <p:cNvCxnSpPr>
              <a:stCxn id="264" idx="2"/>
              <a:endCxn id="266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xmlns="" id="{9F5D98A3-9153-47B1-8BD0-D45B1C526DCF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F5D98A3-9153-47B1-8BD0-D45B1C526D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xmlns="" id="{3710B85D-892D-4B7C-BB22-05C59577F293}"/>
                </a:ext>
              </a:extLst>
            </p:cNvPr>
            <p:cNvCxnSpPr>
              <a:stCxn id="264" idx="3"/>
              <a:endCxn id="268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xmlns="" id="{65AFC799-D3D7-4005-B6DE-AB099C8691AF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5AFC799-D3D7-4005-B6DE-AB099C8691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4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xmlns="" id="{2FAE3EC1-9C09-4CEF-8084-67485E5CB7BD}"/>
                </a:ext>
              </a:extLst>
            </p:cNvPr>
            <p:cNvCxnSpPr>
              <a:stCxn id="268" idx="2"/>
              <a:endCxn id="270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xmlns="" id="{45FEB620-1587-432C-8939-EA3F54BD2FB5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45FEB620-1587-432C-8939-EA3F54BD2F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8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xmlns="" id="{D02B403A-C87A-4001-9B75-7586945E1B6E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D02B403A-C87A-4001-9B75-7586945E1B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xmlns="" id="{68DE6750-875A-4E90-8033-1B8B61D5384D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68DE6750-875A-4E90-8033-1B8B61D538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0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xmlns="" id="{8DFDBB4B-96E1-4670-9223-1B634CAFA883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DFDBB4B-96E1-4670-9223-1B634CAFA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1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xmlns="" id="{435646D4-28E3-4123-9699-0055713790F1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435646D4-28E3-4123-9699-0055713790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2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xmlns="" id="{DA69B3EE-5186-4322-B0AB-3E60F85E0243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A69B3EE-5186-4322-B0AB-3E60F85E0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3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xmlns="" id="{88333042-157E-4448-B99B-6BEC28E48167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88333042-157E-4448-B99B-6BEC28E481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4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xmlns="" id="{3E48808B-D178-4202-8A0E-793C1624C22A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3E48808B-D178-4202-8A0E-793C1624C2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5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xmlns="" id="{4787A536-0E20-41AC-A7FC-CCC6E06231DD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787A536-0E20-41AC-A7FC-CCC6E06231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6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xmlns="" id="{34705CC1-F82C-49DD-BF51-47276161E9EB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34705CC1-F82C-49DD-BF51-47276161E9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xmlns="" id="{FDC5DB38-93BA-400B-BA5C-FE00F371A31B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DC5DB38-93BA-400B-BA5C-FE00F371A3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8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xmlns="" id="{2443BCAB-7508-46AC-9B76-B2F0DDA8A336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2443BCAB-7508-46AC-9B76-B2F0DDA8A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9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xmlns="" id="{0B84CF34-9E80-4559-9CD7-5863194F89B8}"/>
                </a:ext>
              </a:extLst>
            </p:cNvPr>
            <p:cNvCxnSpPr>
              <a:endCxn id="280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xmlns="" id="{BDD6DD9B-090A-42FC-9F87-22A1D53F7B93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BDD6DD9B-090A-42FC-9F87-22A1D53F7B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36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xmlns="" id="{04EE6494-CD5D-4849-975D-E8DDF6331F8C}"/>
                </a:ext>
              </a:extLst>
            </p:cNvPr>
            <p:cNvCxnSpPr>
              <a:stCxn id="303" idx="2"/>
              <a:endCxn id="284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xmlns="" id="{A1829930-2264-4F78-8AFE-B191EEAB3A95}"/>
                </a:ext>
              </a:extLst>
            </p:cNvPr>
            <p:cNvCxnSpPr>
              <a:stCxn id="305" idx="2"/>
              <a:endCxn id="285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xmlns="" id="{AC90AAFD-96AE-47C1-B1D4-7D628926D8C7}"/>
                </a:ext>
              </a:extLst>
            </p:cNvPr>
            <p:cNvCxnSpPr>
              <a:stCxn id="307" idx="2"/>
              <a:endCxn id="286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xmlns="" id="{2B8E0D16-288F-4448-BFE4-43D5234828A2}"/>
                </a:ext>
              </a:extLst>
            </p:cNvPr>
            <p:cNvCxnSpPr>
              <a:endCxn id="294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xmlns="" id="{39FFD1C2-CE70-4955-83D2-E10BBBDFB450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39FFD1C2-CE70-4955-83D2-E10BBBDFB4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21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xmlns="" id="{ADF5DA8F-2211-4A0B-AB89-FF97A780ACF2}"/>
                </a:ext>
              </a:extLst>
            </p:cNvPr>
            <p:cNvCxnSpPr>
              <a:stCxn id="294" idx="2"/>
              <a:endCxn id="287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xmlns="" id="{C0962A8B-2547-44F0-9DAC-382DF289A046}"/>
                </a:ext>
              </a:extLst>
            </p:cNvPr>
            <p:cNvCxnSpPr>
              <a:stCxn id="309" idx="3"/>
              <a:endCxn id="289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xmlns="" id="{6A2E775C-8622-4177-A946-C8CE4828574C}"/>
                </a:ext>
              </a:extLst>
            </p:cNvPr>
            <p:cNvCxnSpPr>
              <a:stCxn id="271" idx="3"/>
              <a:endCxn id="303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xmlns="" id="{82BFD554-44A0-480D-94F1-D5DB7C488473}"/>
                </a:ext>
              </a:extLst>
            </p:cNvPr>
            <p:cNvCxnSpPr>
              <a:stCxn id="268" idx="3"/>
              <a:endCxn id="271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xmlns="" id="{8816F4C4-BEE3-4893-955C-2668F534719A}"/>
                </a:ext>
              </a:extLst>
            </p:cNvPr>
            <p:cNvCxnSpPr>
              <a:endCxn id="300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xmlns="" id="{4BA9EFAD-6259-4FA5-9BA7-D1E93E688DD0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4BA9EFAD-6259-4FA5-9BA7-D1E93E688D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21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xmlns="" id="{3DE0DB7F-1522-47EF-A407-085A0F258EFC}"/>
                </a:ext>
              </a:extLst>
            </p:cNvPr>
            <p:cNvCxnSpPr>
              <a:stCxn id="300" idx="2"/>
              <a:endCxn id="302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xmlns="" id="{B5ADCDE5-FF7B-47A9-8D24-973F01B06CB6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B5ADCDE5-FF7B-47A9-8D24-973F01B06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22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xmlns="" id="{6F9FC2D2-C520-4BBE-832E-C9660B321638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6F9FC2D2-C520-4BBE-832E-C9660B3216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23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xmlns="" id="{DAE33E69-045E-4CA0-8B41-F60B1F502C0C}"/>
                </a:ext>
              </a:extLst>
            </p:cNvPr>
            <p:cNvCxnSpPr>
              <a:stCxn id="303" idx="3"/>
              <a:endCxn id="305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xmlns="" id="{D73945C5-3021-48AB-96B7-F5494D4D76A8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D73945C5-3021-48AB-96B7-F5494D4D7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6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xmlns="" id="{BE40DC3A-A05E-40DA-B844-BEB5C47770D8}"/>
                </a:ext>
              </a:extLst>
            </p:cNvPr>
            <p:cNvCxnSpPr>
              <a:stCxn id="305" idx="3"/>
              <a:endCxn id="307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xmlns="" id="{47894479-DE29-4DDA-BEE5-2B579F473460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47894479-DE29-4DDA-BEE5-2B579F4734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23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xmlns="" id="{7F418D47-7804-43CC-98CC-46AD33994738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xmlns="" id="{A971BCC0-4262-4A2F-A623-22714495B35A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971BCC0-4262-4A2F-A623-22714495B3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21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xmlns="" id="{86F56E2F-2CC0-476D-A5B5-4B8ABF18259C}"/>
                </a:ext>
              </a:extLst>
            </p:cNvPr>
            <p:cNvCxnSpPr>
              <a:stCxn id="309" idx="2"/>
              <a:endCxn id="321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xmlns="" id="{187BEF7E-31C6-4479-83F8-1E608E0A093E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187BEF7E-31C6-4479-83F8-1E608E0A09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2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xmlns="" id="{7EEE18CD-7752-4B25-BC72-E7E88FD2E4CA}"/>
                </a:ext>
              </a:extLst>
            </p:cNvPr>
            <p:cNvCxnSpPr>
              <a:endCxn id="323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xmlns="" id="{38E71427-C01C-4900-8974-3623DDA0AF8C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38E71427-C01C-4900-8974-3623DDA0AF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25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xmlns="" id="{EBD636BB-EEA6-477C-A1F9-6DFEC6F3FAE3}"/>
                </a:ext>
              </a:extLst>
            </p:cNvPr>
            <p:cNvCxnSpPr>
              <a:stCxn id="323" idx="2"/>
              <a:endCxn id="372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xmlns="" id="{6F5B05DF-8EEE-4444-A5BD-E4B32E227361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6F5B05DF-8EEE-4444-A5BD-E4B32E2273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26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xmlns="" id="{FAB20BB8-44E2-44E9-9357-6EB05B3D64C5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FAB20BB8-44E2-44E9-9357-6EB05B3D64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2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xmlns="" id="{053157A1-2CEE-41CF-8F17-1ABD4711DDDD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53157A1-2CEE-41CF-8F17-1ABD4711DD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28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xmlns="" id="{ACF02E99-5826-44E3-B84C-68E9F0FD30A8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ACF02E99-5826-44E3-B84C-68E9F0FD3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29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xmlns="" id="{A494A04E-14FB-4572-A8B6-401D0ACBBD65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A494A04E-14FB-4572-A8B6-401D0ACBBD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30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xmlns="" id="{E2817F7D-A160-4626-AF54-F1626A80044A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E2817F7D-A160-4626-AF54-F1626A8004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31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xmlns="" id="{4DE397F9-EF93-4526-B84E-F2F032E73511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4DE397F9-EF93-4526-B84E-F2F032E735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32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xmlns="" id="{B28062D3-E257-474D-9D00-6AB7CF361D5E}"/>
                </a:ext>
              </a:extLst>
            </p:cNvPr>
            <p:cNvCxnSpPr>
              <a:endCxn id="281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xmlns="" id="{67699288-F845-4C45-8AC9-31A5BB06B50F}"/>
                </a:ext>
              </a:extLst>
            </p:cNvPr>
            <p:cNvCxnSpPr>
              <a:endCxn id="282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xmlns="" id="{E52FAD95-4C31-45F7-88FB-581D5DA5FA61}"/>
                </a:ext>
              </a:extLst>
            </p:cNvPr>
            <p:cNvCxnSpPr>
              <a:endCxn id="283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xmlns="" id="{F0A1D9C7-1D73-4B79-904F-AD985B8DC32B}"/>
                </a:ext>
              </a:extLst>
            </p:cNvPr>
            <p:cNvCxnSpPr>
              <a:endCxn id="279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xmlns="" id="{29BB657D-D42A-463E-84D4-7F6EC43DBB0C}"/>
                </a:ext>
              </a:extLst>
            </p:cNvPr>
            <p:cNvCxnSpPr>
              <a:endCxn id="272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xmlns="" id="{0FB3284C-6B71-463A-AFAD-3F47BC48241F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xmlns="" id="{C9A4CAAD-97D4-4606-9224-100C761104F9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xmlns="" id="{897CDBE6-BAEC-41D6-B767-93921594ED3F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xmlns="" id="{57838A2C-6BD1-4EBE-88C0-3A4FB2CD2B88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xmlns="" id="{821E473A-38DC-456B-9BFA-5DDC35AB29F4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xmlns="" id="{F3C781EC-5925-4B3D-B24F-700F60B8A19A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xmlns="" id="{6C080F2B-FD25-44C5-B5FD-47CDD2F1BD08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xmlns="" id="{E2AFB5BE-E332-4756-B9D2-33A650FD3D66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xmlns="" id="{0FE955EA-40A8-4816-9206-F3BC5E8544FC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0FE955EA-40A8-4816-9206-F3BC5E854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33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xmlns="" id="{827FC0D8-5D29-428A-BE5F-B77308C0BE4D}"/>
                </a:ext>
              </a:extLst>
            </p:cNvPr>
            <p:cNvCxnSpPr>
              <a:stCxn id="410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xmlns="" id="{B811409B-61B2-4B49-9985-4FC8583FABCF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B811409B-61B2-4B49-9985-4FC8583FA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34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xmlns="" id="{492FC275-1A0E-4939-B741-87872D630F2D}"/>
                </a:ext>
              </a:extLst>
            </p:cNvPr>
            <p:cNvCxnSpPr>
              <a:stCxn id="410" idx="2"/>
              <a:endCxn id="408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xmlns="" id="{4583DCF9-A018-45FD-9C7C-4C4F20695D83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xmlns="" id="{8830C876-3EE8-496A-9CE8-DA9ADCACAC97}"/>
                </a:ext>
              </a:extLst>
            </p:cNvPr>
            <p:cNvCxnSpPr>
              <a:endCxn id="414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xmlns="" id="{8A2FD82D-FECD-4F68-A84E-4A1277D4AF3B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8A2FD82D-FECD-4F68-A84E-4A1277D4A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xmlns="" id="{E86B68A2-C9E6-4C60-B306-C044C0123719}"/>
                </a:ext>
              </a:extLst>
            </p:cNvPr>
            <p:cNvCxnSpPr>
              <a:stCxn id="414" idx="2"/>
              <a:endCxn id="417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xmlns="" id="{4470C332-6BA4-434F-BDDF-B10CBB95A859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4470C332-6BA4-434F-BDDF-B10CBB95A8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35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09603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>
            <a:extLst>
              <a:ext uri="{FF2B5EF4-FFF2-40B4-BE49-F238E27FC236}">
                <a16:creationId xmlns:a16="http://schemas.microsoft.com/office/drawing/2014/main" xmlns="" id="{48B8F69D-D19C-4E76-B883-D066866709B5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xmlns="" id="{4AB3242A-B966-43EB-A1E9-F5D2AA17B3AE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4AB3242A-B966-43EB-A1E9-F5D2AA17B3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141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7" name="Straight Arrow Connector 576">
              <a:extLst>
                <a:ext uri="{FF2B5EF4-FFF2-40B4-BE49-F238E27FC236}">
                  <a16:creationId xmlns:a16="http://schemas.microsoft.com/office/drawing/2014/main" xmlns="" id="{4FD1D77F-69EF-477D-9E2F-EB646D8A9492}"/>
                </a:ext>
              </a:extLst>
            </p:cNvPr>
            <p:cNvCxnSpPr>
              <a:stCxn id="578" idx="3"/>
              <a:endCxn id="580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xmlns="" id="{70754C79-91E0-4950-91CB-30B2C17FF567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70754C79-91E0-4950-91CB-30B2C17FF5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14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9" name="Straight Arrow Connector 578">
              <a:extLst>
                <a:ext uri="{FF2B5EF4-FFF2-40B4-BE49-F238E27FC236}">
                  <a16:creationId xmlns:a16="http://schemas.microsoft.com/office/drawing/2014/main" xmlns="" id="{3F703537-8E04-49FB-91F8-F819EA71D015}"/>
                </a:ext>
              </a:extLst>
            </p:cNvPr>
            <p:cNvCxnSpPr>
              <a:stCxn id="578" idx="2"/>
              <a:endCxn id="576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0" name="Rectangle 579">
                  <a:extLst>
                    <a:ext uri="{FF2B5EF4-FFF2-40B4-BE49-F238E27FC236}">
                      <a16:creationId xmlns:a16="http://schemas.microsoft.com/office/drawing/2014/main" xmlns="" id="{48B8FDA8-1D4A-4BDD-BE94-F3AFA67F6DCA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0" name="Rectangle 579">
                  <a:extLst>
                    <a:ext uri="{FF2B5EF4-FFF2-40B4-BE49-F238E27FC236}">
                      <a16:creationId xmlns:a16="http://schemas.microsoft.com/office/drawing/2014/main" id="{48B8FDA8-1D4A-4BDD-BE94-F3AFA67F6D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143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1" name="Straight Arrow Connector 580">
              <a:extLst>
                <a:ext uri="{FF2B5EF4-FFF2-40B4-BE49-F238E27FC236}">
                  <a16:creationId xmlns:a16="http://schemas.microsoft.com/office/drawing/2014/main" xmlns="" id="{47850294-7AE0-48AB-9D29-213EED82EBD4}"/>
                </a:ext>
              </a:extLst>
            </p:cNvPr>
            <p:cNvCxnSpPr>
              <a:stCxn id="580" idx="2"/>
              <a:endCxn id="582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xmlns="" id="{7BCDF6DE-5F5C-4B74-9E0D-02156DBD93E9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7BCDF6DE-5F5C-4B74-9E0D-02156DBD93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14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3" name="Straight Arrow Connector 582">
              <a:extLst>
                <a:ext uri="{FF2B5EF4-FFF2-40B4-BE49-F238E27FC236}">
                  <a16:creationId xmlns:a16="http://schemas.microsoft.com/office/drawing/2014/main" xmlns="" id="{1DA30B47-3044-4BC3-B634-13103F1A71A7}"/>
                </a:ext>
              </a:extLst>
            </p:cNvPr>
            <p:cNvCxnSpPr>
              <a:stCxn id="580" idx="3"/>
              <a:endCxn id="584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4" name="Rectangle 583">
                  <a:extLst>
                    <a:ext uri="{FF2B5EF4-FFF2-40B4-BE49-F238E27FC236}">
                      <a16:creationId xmlns:a16="http://schemas.microsoft.com/office/drawing/2014/main" xmlns="" id="{D3DC19E2-87BA-4AC9-A434-D8E1706C0BE8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4" name="Rectangle 583">
                  <a:extLst>
                    <a:ext uri="{FF2B5EF4-FFF2-40B4-BE49-F238E27FC236}">
                      <a16:creationId xmlns:a16="http://schemas.microsoft.com/office/drawing/2014/main" id="{D3DC19E2-87BA-4AC9-A434-D8E1706C0B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145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5" name="Straight Arrow Connector 584">
              <a:extLst>
                <a:ext uri="{FF2B5EF4-FFF2-40B4-BE49-F238E27FC236}">
                  <a16:creationId xmlns:a16="http://schemas.microsoft.com/office/drawing/2014/main" xmlns="" id="{10310208-EF4F-4EE4-8F7B-76C8482D8385}"/>
                </a:ext>
              </a:extLst>
            </p:cNvPr>
            <p:cNvCxnSpPr>
              <a:stCxn id="584" idx="2"/>
              <a:endCxn id="586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xmlns="" id="{40AD9A1E-A6B5-4380-AE2B-EC77CD25357E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40AD9A1E-A6B5-4380-AE2B-EC77CD2535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146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7" name="Straight Arrow Connector 586">
              <a:extLst>
                <a:ext uri="{FF2B5EF4-FFF2-40B4-BE49-F238E27FC236}">
                  <a16:creationId xmlns:a16="http://schemas.microsoft.com/office/drawing/2014/main" xmlns="" id="{567646F2-977D-4446-AC8F-6FC4B00596EF}"/>
                </a:ext>
              </a:extLst>
            </p:cNvPr>
            <p:cNvCxnSpPr>
              <a:stCxn id="584" idx="3"/>
              <a:endCxn id="588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xmlns="" id="{656E807F-87C4-4CF0-A2BE-B30D99F84D9B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id="{656E807F-87C4-4CF0-A2BE-B30D99F84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143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9" name="Straight Arrow Connector 588">
              <a:extLst>
                <a:ext uri="{FF2B5EF4-FFF2-40B4-BE49-F238E27FC236}">
                  <a16:creationId xmlns:a16="http://schemas.microsoft.com/office/drawing/2014/main" xmlns="" id="{D34E2EB4-FBB7-4846-A3C5-DBC8C8AD5641}"/>
                </a:ext>
              </a:extLst>
            </p:cNvPr>
            <p:cNvCxnSpPr>
              <a:stCxn id="588" idx="2"/>
              <a:endCxn id="590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xmlns="" id="{0F8401EE-4709-4E80-BCD4-FCD353CAD43B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0F8401EE-4709-4E80-BCD4-FCD353CAD4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14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1" name="Rectangle 590">
                  <a:extLst>
                    <a:ext uri="{FF2B5EF4-FFF2-40B4-BE49-F238E27FC236}">
                      <a16:creationId xmlns:a16="http://schemas.microsoft.com/office/drawing/2014/main" xmlns="" id="{5D083636-748D-4525-8048-7D1C7DF56C7F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1" name="Rectangle 590">
                  <a:extLst>
                    <a:ext uri="{FF2B5EF4-FFF2-40B4-BE49-F238E27FC236}">
                      <a16:creationId xmlns:a16="http://schemas.microsoft.com/office/drawing/2014/main" id="{5D083636-748D-4525-8048-7D1C7DF56C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xmlns="" id="{09D1F719-3AC1-4DB0-81C0-2950C2AD40D6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id="{09D1F719-3AC1-4DB0-81C0-2950C2AD40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49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xmlns="" id="{78527570-0CC7-453D-B537-43C42402A5C1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id="{78527570-0CC7-453D-B537-43C42402A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50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4" name="Rectangle 593">
                  <a:extLst>
                    <a:ext uri="{FF2B5EF4-FFF2-40B4-BE49-F238E27FC236}">
                      <a16:creationId xmlns:a16="http://schemas.microsoft.com/office/drawing/2014/main" xmlns="" id="{E8C20B7F-07A2-4A76-9E45-4732305B41F0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4" name="Rectangle 593">
                  <a:extLst>
                    <a:ext uri="{FF2B5EF4-FFF2-40B4-BE49-F238E27FC236}">
                      <a16:creationId xmlns:a16="http://schemas.microsoft.com/office/drawing/2014/main" id="{E8C20B7F-07A2-4A76-9E45-4732305B41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51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xmlns="" id="{6408629B-9E77-42CE-9304-137EF3F76CFD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6408629B-9E77-42CE-9304-137EF3F76C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52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xmlns="" id="{D884DA6E-E91A-4C1D-BE1E-F7D7D9D01B20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D884DA6E-E91A-4C1D-BE1E-F7D7D9D01B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53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xmlns="" id="{C9F14527-8EF3-41B9-87BD-9E8F1559C9A4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C9F14527-8EF3-41B9-87BD-9E8F1559C9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54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xmlns="" id="{924C788B-CFB2-4A58-9D28-518BA6296B79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924C788B-CFB2-4A58-9D28-518BA6296B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5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xmlns="" id="{A4E65D8F-8441-4654-9ADB-70598308BF5D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A4E65D8F-8441-4654-9ADB-70598308B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56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xmlns="" id="{0A939271-7CFF-4E30-B7E0-B6F17D3530DA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0A939271-7CFF-4E30-B7E0-B6F17D353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57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xmlns="" id="{5E1B88BD-4D84-45AE-A117-C5894EDEF301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5E1B88BD-4D84-45AE-A117-C5894EDEF3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58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2" name="Straight Arrow Connector 601">
              <a:extLst>
                <a:ext uri="{FF2B5EF4-FFF2-40B4-BE49-F238E27FC236}">
                  <a16:creationId xmlns:a16="http://schemas.microsoft.com/office/drawing/2014/main" xmlns="" id="{62F45372-0990-4EB3-AA09-51638E6EBE7F}"/>
                </a:ext>
              </a:extLst>
            </p:cNvPr>
            <p:cNvCxnSpPr>
              <a:endCxn id="594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xmlns="" id="{4CF41742-12FA-4714-BFEE-B5CBF6A9AD3E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4CF41742-12FA-4714-BFEE-B5CBF6A9AD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17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4" name="Straight Arrow Connector 603">
              <a:extLst>
                <a:ext uri="{FF2B5EF4-FFF2-40B4-BE49-F238E27FC236}">
                  <a16:creationId xmlns:a16="http://schemas.microsoft.com/office/drawing/2014/main" xmlns="" id="{94D0E2D8-00A5-4860-9B0B-6FC8D52453A5}"/>
                </a:ext>
              </a:extLst>
            </p:cNvPr>
            <p:cNvCxnSpPr>
              <a:stCxn id="617" idx="2"/>
              <a:endCxn id="598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>
              <a:extLst>
                <a:ext uri="{FF2B5EF4-FFF2-40B4-BE49-F238E27FC236}">
                  <a16:creationId xmlns:a16="http://schemas.microsoft.com/office/drawing/2014/main" xmlns="" id="{3531C12A-9576-40E9-A857-921106023C8E}"/>
                </a:ext>
              </a:extLst>
            </p:cNvPr>
            <p:cNvCxnSpPr>
              <a:stCxn id="619" idx="2"/>
              <a:endCxn id="599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Arrow Connector 605">
              <a:extLst>
                <a:ext uri="{FF2B5EF4-FFF2-40B4-BE49-F238E27FC236}">
                  <a16:creationId xmlns:a16="http://schemas.microsoft.com/office/drawing/2014/main" xmlns="" id="{9468E03D-E049-47AE-9778-BBAAB7C3266E}"/>
                </a:ext>
              </a:extLst>
            </p:cNvPr>
            <p:cNvCxnSpPr>
              <a:stCxn id="621" idx="2"/>
              <a:endCxn id="600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Arrow Connector 606">
              <a:extLst>
                <a:ext uri="{FF2B5EF4-FFF2-40B4-BE49-F238E27FC236}">
                  <a16:creationId xmlns:a16="http://schemas.microsoft.com/office/drawing/2014/main" xmlns="" id="{6E18B8FE-CC1C-45CC-A8E2-E4A6480128A6}"/>
                </a:ext>
              </a:extLst>
            </p:cNvPr>
            <p:cNvCxnSpPr>
              <a:endCxn id="608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8" name="Rectangle 607">
                  <a:extLst>
                    <a:ext uri="{FF2B5EF4-FFF2-40B4-BE49-F238E27FC236}">
                      <a16:creationId xmlns:a16="http://schemas.microsoft.com/office/drawing/2014/main" xmlns="" id="{B585B11F-C852-4312-9F16-B22F84A56597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8" name="Rectangle 607">
                  <a:extLst>
                    <a:ext uri="{FF2B5EF4-FFF2-40B4-BE49-F238E27FC236}">
                      <a16:creationId xmlns:a16="http://schemas.microsoft.com/office/drawing/2014/main" id="{B585B11F-C852-4312-9F16-B22F84A565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9" name="Straight Arrow Connector 608">
              <a:extLst>
                <a:ext uri="{FF2B5EF4-FFF2-40B4-BE49-F238E27FC236}">
                  <a16:creationId xmlns:a16="http://schemas.microsoft.com/office/drawing/2014/main" xmlns="" id="{BF7E4615-A031-4266-9E4D-45BAA6E12900}"/>
                </a:ext>
              </a:extLst>
            </p:cNvPr>
            <p:cNvCxnSpPr>
              <a:stCxn id="608" idx="2"/>
              <a:endCxn id="601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Arrow Connector 609">
              <a:extLst>
                <a:ext uri="{FF2B5EF4-FFF2-40B4-BE49-F238E27FC236}">
                  <a16:creationId xmlns:a16="http://schemas.microsoft.com/office/drawing/2014/main" xmlns="" id="{8FAEEC94-1534-4837-B1A9-0F247AF62194}"/>
                </a:ext>
              </a:extLst>
            </p:cNvPr>
            <p:cNvCxnSpPr>
              <a:stCxn id="623" idx="3"/>
              <a:endCxn id="603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Arrow Connector 610">
              <a:extLst>
                <a:ext uri="{FF2B5EF4-FFF2-40B4-BE49-F238E27FC236}">
                  <a16:creationId xmlns:a16="http://schemas.microsoft.com/office/drawing/2014/main" xmlns="" id="{B7459ECB-C938-41F1-A4F8-D9AD7ABD525A}"/>
                </a:ext>
              </a:extLst>
            </p:cNvPr>
            <p:cNvCxnSpPr>
              <a:stCxn id="591" idx="3"/>
              <a:endCxn id="617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Arrow Connector 611">
              <a:extLst>
                <a:ext uri="{FF2B5EF4-FFF2-40B4-BE49-F238E27FC236}">
                  <a16:creationId xmlns:a16="http://schemas.microsoft.com/office/drawing/2014/main" xmlns="" id="{ABF48FAF-0EE9-4E52-8A23-54B97F4BBA85}"/>
                </a:ext>
              </a:extLst>
            </p:cNvPr>
            <p:cNvCxnSpPr>
              <a:stCxn id="588" idx="3"/>
              <a:endCxn id="591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Arrow Connector 612">
              <a:extLst>
                <a:ext uri="{FF2B5EF4-FFF2-40B4-BE49-F238E27FC236}">
                  <a16:creationId xmlns:a16="http://schemas.microsoft.com/office/drawing/2014/main" xmlns="" id="{6D37E08F-3323-46CC-A7C8-169371585624}"/>
                </a:ext>
              </a:extLst>
            </p:cNvPr>
            <p:cNvCxnSpPr>
              <a:endCxn id="614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4" name="Rectangle 613">
                  <a:extLst>
                    <a:ext uri="{FF2B5EF4-FFF2-40B4-BE49-F238E27FC236}">
                      <a16:creationId xmlns:a16="http://schemas.microsoft.com/office/drawing/2014/main" xmlns="" id="{EBF0718D-116A-4917-9829-922B6DBDB3E4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4" name="Rectangle 613">
                  <a:extLst>
                    <a:ext uri="{FF2B5EF4-FFF2-40B4-BE49-F238E27FC236}">
                      <a16:creationId xmlns:a16="http://schemas.microsoft.com/office/drawing/2014/main" id="{EBF0718D-116A-4917-9829-922B6DBDB3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5" name="Straight Arrow Connector 614">
              <a:extLst>
                <a:ext uri="{FF2B5EF4-FFF2-40B4-BE49-F238E27FC236}">
                  <a16:creationId xmlns:a16="http://schemas.microsoft.com/office/drawing/2014/main" xmlns="" id="{E0206659-0F1F-4CDC-BBD0-F4223E660C7C}"/>
                </a:ext>
              </a:extLst>
            </p:cNvPr>
            <p:cNvCxnSpPr>
              <a:stCxn id="614" idx="2"/>
              <a:endCxn id="616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xmlns="" id="{6CD75368-AA98-42B7-A25A-DAC50C36799A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6CD75368-AA98-42B7-A25A-DAC50C367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xmlns="" id="{78A68FBA-1CCC-434D-9597-AD85F8245E0C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78A68FBA-1CCC-434D-9597-AD85F8245E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8" name="Straight Arrow Connector 617">
              <a:extLst>
                <a:ext uri="{FF2B5EF4-FFF2-40B4-BE49-F238E27FC236}">
                  <a16:creationId xmlns:a16="http://schemas.microsoft.com/office/drawing/2014/main" xmlns="" id="{18A48E9E-7745-4278-9719-CD50083D3AAD}"/>
                </a:ext>
              </a:extLst>
            </p:cNvPr>
            <p:cNvCxnSpPr>
              <a:stCxn id="617" idx="3"/>
              <a:endCxn id="619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xmlns="" id="{7637D337-228E-48AE-B685-D06E3FCA3FE6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7637D337-228E-48AE-B685-D06E3FCA3F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145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0" name="Straight Arrow Connector 619">
              <a:extLst>
                <a:ext uri="{FF2B5EF4-FFF2-40B4-BE49-F238E27FC236}">
                  <a16:creationId xmlns:a16="http://schemas.microsoft.com/office/drawing/2014/main" xmlns="" id="{2575563F-60E4-4608-AC92-A20D8F624FE7}"/>
                </a:ext>
              </a:extLst>
            </p:cNvPr>
            <p:cNvCxnSpPr>
              <a:stCxn id="619" idx="3"/>
              <a:endCxn id="621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xmlns="" id="{4F4D1A6D-A3D3-4EFC-AC3E-EFA3AF030A1C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4F4D1A6D-A3D3-4EFC-AC3E-EFA3AF030A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2" name="Straight Arrow Connector 621">
              <a:extLst>
                <a:ext uri="{FF2B5EF4-FFF2-40B4-BE49-F238E27FC236}">
                  <a16:creationId xmlns:a16="http://schemas.microsoft.com/office/drawing/2014/main" xmlns="" id="{9AD62D28-0545-44E1-B90E-3409A0299F3F}"/>
                </a:ext>
              </a:extLst>
            </p:cNvPr>
            <p:cNvCxnSpPr>
              <a:cxnSpLocks/>
              <a:endCxn id="623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xmlns="" id="{D165F098-0AC4-46B3-9863-257D8EFEFBA0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D165F098-0AC4-46B3-9863-257D8EFEF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4" name="Straight Arrow Connector 623">
              <a:extLst>
                <a:ext uri="{FF2B5EF4-FFF2-40B4-BE49-F238E27FC236}">
                  <a16:creationId xmlns:a16="http://schemas.microsoft.com/office/drawing/2014/main" xmlns="" id="{51604029-E3AA-42B9-AAA4-7883C6FF5E91}"/>
                </a:ext>
              </a:extLst>
            </p:cNvPr>
            <p:cNvCxnSpPr>
              <a:stCxn id="623" idx="2"/>
              <a:endCxn id="625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xmlns="" id="{529F3048-956F-4173-B3D0-466D8B66F26D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529F3048-956F-4173-B3D0-466D8B66F2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6" name="Straight Arrow Connector 625">
              <a:extLst>
                <a:ext uri="{FF2B5EF4-FFF2-40B4-BE49-F238E27FC236}">
                  <a16:creationId xmlns:a16="http://schemas.microsoft.com/office/drawing/2014/main" xmlns="" id="{83E3F89F-4D91-4C95-8187-66F0A20ACF3F}"/>
                </a:ext>
              </a:extLst>
            </p:cNvPr>
            <p:cNvCxnSpPr>
              <a:endCxn id="627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xmlns="" id="{76983985-6738-4A53-8D57-75515EE9A654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76983985-6738-4A53-8D57-75515EE9A6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xmlns="" id="{7065B77C-CB41-4236-BB8E-608FF4FA72EE}"/>
                </a:ext>
              </a:extLst>
            </p:cNvPr>
            <p:cNvCxnSpPr>
              <a:stCxn id="627" idx="2"/>
              <a:endCxn id="629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xmlns="" id="{4BB024FE-1B10-42CC-B035-3B60397B0AAF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4BB024FE-1B10-42CC-B035-3B60397B0A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xmlns="" id="{CAE8A5CB-87A2-4D7B-833D-EA54870D760B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CAE8A5CB-87A2-4D7B-833D-EA54870D76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166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xmlns="" id="{B312DB40-2686-4193-A74B-6ACC383983F0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B312DB40-2686-4193-A74B-6ACC38398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2" name="Rectangle 631">
                  <a:extLst>
                    <a:ext uri="{FF2B5EF4-FFF2-40B4-BE49-F238E27FC236}">
                      <a16:creationId xmlns:a16="http://schemas.microsoft.com/office/drawing/2014/main" xmlns="" id="{1FD3F4A2-14EE-42E4-AA79-7DBCFE2CEB71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2" name="Rectangle 631">
                  <a:extLst>
                    <a:ext uri="{FF2B5EF4-FFF2-40B4-BE49-F238E27FC236}">
                      <a16:creationId xmlns:a16="http://schemas.microsoft.com/office/drawing/2014/main" id="{1FD3F4A2-14EE-42E4-AA79-7DBCFE2CEB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xmlns="" id="{508C6FF5-8B59-41A0-BC2B-88F55C92E212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id="{508C6FF5-8B59-41A0-BC2B-88F55C92E2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xmlns="" id="{F14F5007-375B-4B22-8C7B-CE6CDF2AB1A5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F14F5007-375B-4B22-8C7B-CE6CDF2AB1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xmlns="" id="{6101BFC3-BEBC-4544-A95B-F272C9C7F09B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6101BFC3-BEBC-4544-A95B-F272C9C7F0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171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6" name="Straight Arrow Connector 635">
              <a:extLst>
                <a:ext uri="{FF2B5EF4-FFF2-40B4-BE49-F238E27FC236}">
                  <a16:creationId xmlns:a16="http://schemas.microsoft.com/office/drawing/2014/main" xmlns="" id="{7C2DDBF9-A1B3-4B14-91BB-6BEA05D7B358}"/>
                </a:ext>
              </a:extLst>
            </p:cNvPr>
            <p:cNvCxnSpPr>
              <a:endCxn id="595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Arrow Connector 636">
              <a:extLst>
                <a:ext uri="{FF2B5EF4-FFF2-40B4-BE49-F238E27FC236}">
                  <a16:creationId xmlns:a16="http://schemas.microsoft.com/office/drawing/2014/main" xmlns="" id="{661A5591-5151-42D1-AC73-EDC90BD7903D}"/>
                </a:ext>
              </a:extLst>
            </p:cNvPr>
            <p:cNvCxnSpPr>
              <a:endCxn id="596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Arrow Connector 637">
              <a:extLst>
                <a:ext uri="{FF2B5EF4-FFF2-40B4-BE49-F238E27FC236}">
                  <a16:creationId xmlns:a16="http://schemas.microsoft.com/office/drawing/2014/main" xmlns="" id="{2271ED8F-DDB3-46D6-A5DA-958C93FF5260}"/>
                </a:ext>
              </a:extLst>
            </p:cNvPr>
            <p:cNvCxnSpPr>
              <a:endCxn id="597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Arrow Connector 638">
              <a:extLst>
                <a:ext uri="{FF2B5EF4-FFF2-40B4-BE49-F238E27FC236}">
                  <a16:creationId xmlns:a16="http://schemas.microsoft.com/office/drawing/2014/main" xmlns="" id="{12D6AB95-64D0-47F4-B63F-2BF82242A34C}"/>
                </a:ext>
              </a:extLst>
            </p:cNvPr>
            <p:cNvCxnSpPr>
              <a:endCxn id="593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Arrow Connector 639">
              <a:extLst>
                <a:ext uri="{FF2B5EF4-FFF2-40B4-BE49-F238E27FC236}">
                  <a16:creationId xmlns:a16="http://schemas.microsoft.com/office/drawing/2014/main" xmlns="" id="{AF354816-502A-42CA-B041-15CF3E1695EA}"/>
                </a:ext>
              </a:extLst>
            </p:cNvPr>
            <p:cNvCxnSpPr>
              <a:endCxn id="592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Arrow Connector 640">
              <a:extLst>
                <a:ext uri="{FF2B5EF4-FFF2-40B4-BE49-F238E27FC236}">
                  <a16:creationId xmlns:a16="http://schemas.microsoft.com/office/drawing/2014/main" xmlns="" id="{AF0E767E-20F7-4987-8906-6BFD3AC86B12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Arrow Connector 641">
              <a:extLst>
                <a:ext uri="{FF2B5EF4-FFF2-40B4-BE49-F238E27FC236}">
                  <a16:creationId xmlns:a16="http://schemas.microsoft.com/office/drawing/2014/main" xmlns="" id="{36B04088-B448-4CEC-A474-0D67EFBDB2EC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Arrow Connector 642">
              <a:extLst>
                <a:ext uri="{FF2B5EF4-FFF2-40B4-BE49-F238E27FC236}">
                  <a16:creationId xmlns:a16="http://schemas.microsoft.com/office/drawing/2014/main" xmlns="" id="{9D63ED40-2A1C-424D-BCBF-C4AD66508140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Arrow Connector 643">
              <a:extLst>
                <a:ext uri="{FF2B5EF4-FFF2-40B4-BE49-F238E27FC236}">
                  <a16:creationId xmlns:a16="http://schemas.microsoft.com/office/drawing/2014/main" xmlns="" id="{E7239091-148A-4C41-8348-14C2D2676055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Arrow Connector 644">
              <a:extLst>
                <a:ext uri="{FF2B5EF4-FFF2-40B4-BE49-F238E27FC236}">
                  <a16:creationId xmlns:a16="http://schemas.microsoft.com/office/drawing/2014/main" xmlns="" id="{C816854D-5446-4087-9815-7374D22F5A70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Arrow Connector 645">
              <a:extLst>
                <a:ext uri="{FF2B5EF4-FFF2-40B4-BE49-F238E27FC236}">
                  <a16:creationId xmlns:a16="http://schemas.microsoft.com/office/drawing/2014/main" xmlns="" id="{3C5C9988-FB43-4126-B25E-6843063C6ADA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7" name="TextBox 646">
              <a:extLst>
                <a:ext uri="{FF2B5EF4-FFF2-40B4-BE49-F238E27FC236}">
                  <a16:creationId xmlns:a16="http://schemas.microsoft.com/office/drawing/2014/main" xmlns="" id="{E70C8D84-DF71-4060-BE89-48E10F8B8B4F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648" name="TextBox 647">
              <a:extLst>
                <a:ext uri="{FF2B5EF4-FFF2-40B4-BE49-F238E27FC236}">
                  <a16:creationId xmlns:a16="http://schemas.microsoft.com/office/drawing/2014/main" xmlns="" id="{68C3BB07-BDFC-415B-9FD8-BEB73ED1CF00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xmlns="" id="{DAF215B8-3872-4ADC-AF71-1ECB70E8664A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DAF215B8-3872-4ADC-AF71-1ECB70E866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0" name="Straight Arrow Connector 649">
              <a:extLst>
                <a:ext uri="{FF2B5EF4-FFF2-40B4-BE49-F238E27FC236}">
                  <a16:creationId xmlns:a16="http://schemas.microsoft.com/office/drawing/2014/main" xmlns="" id="{C1149DCA-819A-48AD-B406-DA5467005867}"/>
                </a:ext>
              </a:extLst>
            </p:cNvPr>
            <p:cNvCxnSpPr>
              <a:stCxn id="651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xmlns="" id="{9494F05D-624F-4190-AB3A-5B6908D65A68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9494F05D-624F-4190-AB3A-5B6908D65A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2" name="Straight Arrow Connector 651">
              <a:extLst>
                <a:ext uri="{FF2B5EF4-FFF2-40B4-BE49-F238E27FC236}">
                  <a16:creationId xmlns:a16="http://schemas.microsoft.com/office/drawing/2014/main" xmlns="" id="{846A07B3-BFA3-4FD1-AFE3-0F89626D1073}"/>
                </a:ext>
              </a:extLst>
            </p:cNvPr>
            <p:cNvCxnSpPr>
              <a:stCxn id="651" idx="2"/>
              <a:endCxn id="649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Arrow Connector 652">
              <a:extLst>
                <a:ext uri="{FF2B5EF4-FFF2-40B4-BE49-F238E27FC236}">
                  <a16:creationId xmlns:a16="http://schemas.microsoft.com/office/drawing/2014/main" xmlns="" id="{600DA838-B643-45FC-BA9B-03E1C7CC85BD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Arrow Connector 653">
              <a:extLst>
                <a:ext uri="{FF2B5EF4-FFF2-40B4-BE49-F238E27FC236}">
                  <a16:creationId xmlns:a16="http://schemas.microsoft.com/office/drawing/2014/main" xmlns="" id="{302B5B96-B0BD-4FC8-961B-126353BC8018}"/>
                </a:ext>
              </a:extLst>
            </p:cNvPr>
            <p:cNvCxnSpPr>
              <a:endCxn id="655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BA1AD8F8-CA83-411C-B019-2F818282CBC6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BA1AD8F8-CA83-411C-B019-2F818282CB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14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6" name="Straight Arrow Connector 655">
              <a:extLst>
                <a:ext uri="{FF2B5EF4-FFF2-40B4-BE49-F238E27FC236}">
                  <a16:creationId xmlns:a16="http://schemas.microsoft.com/office/drawing/2014/main" xmlns="" id="{3C247E05-BA71-40FE-A78C-FF0E522A8215}"/>
                </a:ext>
              </a:extLst>
            </p:cNvPr>
            <p:cNvCxnSpPr>
              <a:stCxn id="655" idx="2"/>
              <a:endCxn id="657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898DB117-14E5-40C5-A270-6E755FC16F72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898DB117-14E5-40C5-A270-6E755FC16F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3893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xmlns="" id="{25C1C1C2-780D-4B40-A054-44F3F229EDE0}"/>
              </a:ext>
            </a:extLst>
          </p:cNvPr>
          <p:cNvPicPr>
            <a:picLocks noChangeAspect="1"/>
          </p:cNvPicPr>
          <p:nvPr/>
        </p:nvPicPr>
        <p:blipFill rotWithShape="1">
          <a:blip r:embed="rId1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EBCDE6DE-0204-419C-B93A-74DCCA674C7E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xmlns="" id="{EB5D76AB-8C6F-4755-AA53-0DE90121D425}"/>
                  </a:ext>
                </a:extLst>
              </p:cNvPr>
              <p:cNvSpPr/>
              <p:nvPr/>
            </p:nvSpPr>
            <p:spPr>
              <a:xfrm>
                <a:off x="847664" y="615940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B5D76AB-8C6F-4755-AA53-0DE90121D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59404"/>
                <a:ext cx="274320" cy="274320"/>
              </a:xfrm>
              <a:prstGeom prst="rect">
                <a:avLst/>
              </a:prstGeom>
              <a:blipFill rotWithShape="0">
                <a:blip r:embed="rId141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xmlns="" id="{FD41EA23-B8B0-402B-BCD5-A32C0951A76B}"/>
              </a:ext>
            </a:extLst>
          </p:cNvPr>
          <p:cNvCxnSpPr>
            <a:stCxn id="256" idx="3"/>
            <a:endCxn id="258" idx="1"/>
          </p:cNvCxnSpPr>
          <p:nvPr/>
        </p:nvCxnSpPr>
        <p:spPr>
          <a:xfrm>
            <a:off x="1127939" y="5830078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xmlns="" id="{EDFD8D69-9EA9-4193-B257-E7D28337FC4D}"/>
                  </a:ext>
                </a:extLst>
              </p:cNvPr>
              <p:cNvSpPr/>
              <p:nvPr/>
            </p:nvSpPr>
            <p:spPr>
              <a:xfrm>
                <a:off x="853619" y="5692918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DFD8D69-9EA9-4193-B257-E7D28337F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2918"/>
                <a:ext cx="274320" cy="274320"/>
              </a:xfrm>
              <a:prstGeom prst="rect">
                <a:avLst/>
              </a:prstGeom>
              <a:blipFill rotWithShape="0">
                <a:blip r:embed="rId14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xmlns="" id="{F64E8C34-FB3B-4593-A86A-0C4E695A720C}"/>
              </a:ext>
            </a:extLst>
          </p:cNvPr>
          <p:cNvCxnSpPr>
            <a:stCxn id="256" idx="2"/>
            <a:endCxn id="240" idx="0"/>
          </p:cNvCxnSpPr>
          <p:nvPr/>
        </p:nvCxnSpPr>
        <p:spPr>
          <a:xfrm flipH="1">
            <a:off x="984824" y="5967238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xmlns="" id="{99F78E3E-638A-4890-B170-13AB7E93E0D3}"/>
                  </a:ext>
                </a:extLst>
              </p:cNvPr>
              <p:cNvSpPr/>
              <p:nvPr/>
            </p:nvSpPr>
            <p:spPr>
              <a:xfrm>
                <a:off x="1292531" y="569291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F78E3E-638A-4890-B170-13AB7E93E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2918"/>
                <a:ext cx="274320" cy="274320"/>
              </a:xfrm>
              <a:prstGeom prst="rect">
                <a:avLst/>
              </a:prstGeom>
              <a:blipFill rotWithShape="0">
                <a:blip r:embed="rId143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xmlns="" id="{92ECDDB2-2A0F-4314-990F-AEF6F286AA9C}"/>
              </a:ext>
            </a:extLst>
          </p:cNvPr>
          <p:cNvCxnSpPr>
            <a:stCxn id="258" idx="2"/>
            <a:endCxn id="260" idx="0"/>
          </p:cNvCxnSpPr>
          <p:nvPr/>
        </p:nvCxnSpPr>
        <p:spPr>
          <a:xfrm>
            <a:off x="1429691" y="596723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xmlns="" id="{CF7E5A81-ACCA-4CDA-B34D-DB27B5124721}"/>
                  </a:ext>
                </a:extLst>
              </p:cNvPr>
              <p:cNvSpPr/>
              <p:nvPr/>
            </p:nvSpPr>
            <p:spPr>
              <a:xfrm>
                <a:off x="1294465" y="615940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F7E5A81-ACCA-4CDA-B34D-DB27B5124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59404"/>
                <a:ext cx="274320" cy="274320"/>
              </a:xfrm>
              <a:prstGeom prst="rect">
                <a:avLst/>
              </a:prstGeom>
              <a:blipFill rotWithShape="0">
                <a:blip r:embed="rId14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xmlns="" id="{FA05103F-3B68-4E8A-8A30-D418FB7D509D}"/>
              </a:ext>
            </a:extLst>
          </p:cNvPr>
          <p:cNvCxnSpPr>
            <a:stCxn id="258" idx="3"/>
            <a:endCxn id="262" idx="1"/>
          </p:cNvCxnSpPr>
          <p:nvPr/>
        </p:nvCxnSpPr>
        <p:spPr>
          <a:xfrm>
            <a:off x="1566851" y="583007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xmlns="" id="{058A6FFB-33A3-4C4E-8A5F-5C8877829B15}"/>
                  </a:ext>
                </a:extLst>
              </p:cNvPr>
              <p:cNvSpPr/>
              <p:nvPr/>
            </p:nvSpPr>
            <p:spPr>
              <a:xfrm>
                <a:off x="1735708" y="569445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58A6FFB-33A3-4C4E-8A5F-5C8877829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4452"/>
                <a:ext cx="274320" cy="274320"/>
              </a:xfrm>
              <a:prstGeom prst="rect">
                <a:avLst/>
              </a:prstGeom>
              <a:blipFill rotWithShape="0">
                <a:blip r:embed="rId145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xmlns="" id="{AE5F1376-C6D9-49B8-87EF-F56E0980831B}"/>
              </a:ext>
            </a:extLst>
          </p:cNvPr>
          <p:cNvCxnSpPr>
            <a:stCxn id="262" idx="2"/>
            <a:endCxn id="264" idx="0"/>
          </p:cNvCxnSpPr>
          <p:nvPr/>
        </p:nvCxnSpPr>
        <p:spPr>
          <a:xfrm>
            <a:off x="1872868" y="596877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xmlns="" id="{C98BA386-9909-470F-8E82-F2C1848EF84C}"/>
                  </a:ext>
                </a:extLst>
              </p:cNvPr>
              <p:cNvSpPr/>
              <p:nvPr/>
            </p:nvSpPr>
            <p:spPr>
              <a:xfrm>
                <a:off x="1737642" y="616093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98BA386-9909-470F-8E82-F2C1848EF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0938"/>
                <a:ext cx="274320" cy="274320"/>
              </a:xfrm>
              <a:prstGeom prst="rect">
                <a:avLst/>
              </a:prstGeom>
              <a:blipFill rotWithShape="0">
                <a:blip r:embed="rId146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xmlns="" id="{2F4C8934-2589-4CC6-BE90-6F0C752A0C15}"/>
              </a:ext>
            </a:extLst>
          </p:cNvPr>
          <p:cNvCxnSpPr>
            <a:stCxn id="262" idx="3"/>
            <a:endCxn id="266" idx="1"/>
          </p:cNvCxnSpPr>
          <p:nvPr/>
        </p:nvCxnSpPr>
        <p:spPr>
          <a:xfrm flipV="1">
            <a:off x="2010028" y="583005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xmlns="" id="{7310E8B5-1A48-4162-B7A4-633F7D0CEA04}"/>
                  </a:ext>
                </a:extLst>
              </p:cNvPr>
              <p:cNvSpPr/>
              <p:nvPr/>
            </p:nvSpPr>
            <p:spPr>
              <a:xfrm>
                <a:off x="2184443" y="569289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10E8B5-1A48-4162-B7A4-633F7D0CE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2893"/>
                <a:ext cx="274320" cy="274320"/>
              </a:xfrm>
              <a:prstGeom prst="rect">
                <a:avLst/>
              </a:prstGeom>
              <a:blipFill rotWithShape="0">
                <a:blip r:embed="rId143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xmlns="" id="{35CDF15A-4E80-41D7-BB15-FC7AF2830089}"/>
              </a:ext>
            </a:extLst>
          </p:cNvPr>
          <p:cNvCxnSpPr>
            <a:stCxn id="266" idx="2"/>
            <a:endCxn id="268" idx="0"/>
          </p:cNvCxnSpPr>
          <p:nvPr/>
        </p:nvCxnSpPr>
        <p:spPr>
          <a:xfrm>
            <a:off x="2321603" y="596721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xmlns="" id="{760A9220-612F-4AA0-AFB2-77ECDE7A1B7F}"/>
                  </a:ext>
                </a:extLst>
              </p:cNvPr>
              <p:cNvSpPr/>
              <p:nvPr/>
            </p:nvSpPr>
            <p:spPr>
              <a:xfrm>
                <a:off x="2186377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0A9220-612F-4AA0-AFB2-77ECDE7A1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59379"/>
                <a:ext cx="274320" cy="274320"/>
              </a:xfrm>
              <a:prstGeom prst="rect">
                <a:avLst/>
              </a:prstGeom>
              <a:blipFill rotWithShape="0">
                <a:blip r:embed="rId147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xmlns="" id="{28DFF798-F28F-40E1-9BF9-F500F4BF38D5}"/>
                  </a:ext>
                </a:extLst>
              </p:cNvPr>
              <p:cNvSpPr/>
              <p:nvPr/>
            </p:nvSpPr>
            <p:spPr>
              <a:xfrm>
                <a:off x="2624303" y="5692698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8DFF798-F28F-40E1-9BF9-F500F4BF3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2698"/>
                <a:ext cx="2027873" cy="274320"/>
              </a:xfrm>
              <a:prstGeom prst="rect">
                <a:avLst/>
              </a:prstGeom>
              <a:blipFill rotWithShape="0">
                <a:blip r:embed="rId1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xmlns="" id="{4D94CC3E-EFED-4A55-AB8C-C51DBBC7926B}"/>
                  </a:ext>
                </a:extLst>
              </p:cNvPr>
              <p:cNvSpPr/>
              <p:nvPr/>
            </p:nvSpPr>
            <p:spPr>
              <a:xfrm>
                <a:off x="2622824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94CC3E-EFED-4A55-AB8C-C51DBBC79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1378"/>
                <a:ext cx="274320" cy="274320"/>
              </a:xfrm>
              <a:prstGeom prst="rect">
                <a:avLst/>
              </a:prstGeom>
              <a:blipFill rotWithShape="0">
                <a:blip r:embed="rId149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xmlns="" id="{0AA1F61F-B0E4-4E1B-A38F-A837BCD98C13}"/>
                  </a:ext>
                </a:extLst>
              </p:cNvPr>
              <p:cNvSpPr/>
              <p:nvPr/>
            </p:nvSpPr>
            <p:spPr>
              <a:xfrm>
                <a:off x="2972838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A1F61F-B0E4-4E1B-A38F-A837BCD98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1378"/>
                <a:ext cx="274320" cy="274320"/>
              </a:xfrm>
              <a:prstGeom prst="rect">
                <a:avLst/>
              </a:prstGeom>
              <a:blipFill rotWithShape="0">
                <a:blip r:embed="rId150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xmlns="" id="{FE62FD84-0411-44C4-8518-0E2219C000FD}"/>
                  </a:ext>
                </a:extLst>
              </p:cNvPr>
              <p:cNvSpPr/>
              <p:nvPr/>
            </p:nvSpPr>
            <p:spPr>
              <a:xfrm>
                <a:off x="3321150" y="6159819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E62FD84-0411-44C4-8518-0E2219C00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59819"/>
                <a:ext cx="274320" cy="274320"/>
              </a:xfrm>
              <a:prstGeom prst="rect">
                <a:avLst/>
              </a:prstGeom>
              <a:blipFill rotWithShape="0">
                <a:blip r:embed="rId151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xmlns="" id="{34A8FCE7-1166-42AE-90AC-3149299C5805}"/>
                  </a:ext>
                </a:extLst>
              </p:cNvPr>
              <p:cNvSpPr/>
              <p:nvPr/>
            </p:nvSpPr>
            <p:spPr>
              <a:xfrm>
                <a:off x="3671132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A8FCE7-1166-42AE-90AC-3149299C5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1378"/>
                <a:ext cx="274320" cy="274320"/>
              </a:xfrm>
              <a:prstGeom prst="rect">
                <a:avLst/>
              </a:prstGeom>
              <a:blipFill rotWithShape="0">
                <a:blip r:embed="rId152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xmlns="" id="{06D5A87B-34FF-4B29-8828-F95F00260857}"/>
                  </a:ext>
                </a:extLst>
              </p:cNvPr>
              <p:cNvSpPr/>
              <p:nvPr/>
            </p:nvSpPr>
            <p:spPr>
              <a:xfrm>
                <a:off x="4021328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D5A87B-34FF-4B29-8828-F95F00260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1378"/>
                <a:ext cx="274320" cy="274320"/>
              </a:xfrm>
              <a:prstGeom prst="rect">
                <a:avLst/>
              </a:prstGeom>
              <a:blipFill rotWithShape="0">
                <a:blip r:embed="rId153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xmlns="" id="{D9A0EAD6-E0D4-4490-97E4-FF91D06B13CA}"/>
                  </a:ext>
                </a:extLst>
              </p:cNvPr>
              <p:cNvSpPr/>
              <p:nvPr/>
            </p:nvSpPr>
            <p:spPr>
              <a:xfrm>
                <a:off x="4372809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A0EAD6-E0D4-4490-97E4-FF91D06B1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1378"/>
                <a:ext cx="274320" cy="274320"/>
              </a:xfrm>
              <a:prstGeom prst="rect">
                <a:avLst/>
              </a:prstGeom>
              <a:blipFill rotWithShape="0">
                <a:blip r:embed="rId154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xmlns="" id="{C304478A-D2CB-40DD-B423-31EEDE253408}"/>
                  </a:ext>
                </a:extLst>
              </p:cNvPr>
              <p:cNvSpPr/>
              <p:nvPr/>
            </p:nvSpPr>
            <p:spPr>
              <a:xfrm>
                <a:off x="4823156" y="615159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304478A-D2CB-40DD-B423-31EEDE253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51599"/>
                <a:ext cx="274320" cy="274320"/>
              </a:xfrm>
              <a:prstGeom prst="rect">
                <a:avLst/>
              </a:prstGeom>
              <a:blipFill rotWithShape="0">
                <a:blip r:embed="rId155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xmlns="" id="{85F776CB-1FDF-41AB-838F-EE15A2F5D46E}"/>
                  </a:ext>
                </a:extLst>
              </p:cNvPr>
              <p:cNvSpPr/>
              <p:nvPr/>
            </p:nvSpPr>
            <p:spPr>
              <a:xfrm>
                <a:off x="5266333" y="6153133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F776CB-1FDF-41AB-838F-EE15A2F5D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53133"/>
                <a:ext cx="274320" cy="274320"/>
              </a:xfrm>
              <a:prstGeom prst="rect">
                <a:avLst/>
              </a:prstGeom>
              <a:blipFill rotWithShape="0">
                <a:blip r:embed="rId156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xmlns="" id="{3DA7E215-3B9D-4ADA-A18A-AB55B705DD05}"/>
                  </a:ext>
                </a:extLst>
              </p:cNvPr>
              <p:cNvSpPr/>
              <p:nvPr/>
            </p:nvSpPr>
            <p:spPr>
              <a:xfrm>
                <a:off x="5715068" y="615157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A7E215-3B9D-4ADA-A18A-AB55B705D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51574"/>
                <a:ext cx="274320" cy="274320"/>
              </a:xfrm>
              <a:prstGeom prst="rect">
                <a:avLst/>
              </a:prstGeom>
              <a:blipFill rotWithShape="0">
                <a:blip r:embed="rId15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xmlns="" id="{1F5E9B6B-C991-4773-AFAE-7E4C3549B139}"/>
                  </a:ext>
                </a:extLst>
              </p:cNvPr>
              <p:cNvSpPr/>
              <p:nvPr/>
            </p:nvSpPr>
            <p:spPr>
              <a:xfrm>
                <a:off x="8808276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5E9B6B-C991-4773-AFAE-7E4C3549B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59379"/>
                <a:ext cx="274320" cy="274320"/>
              </a:xfrm>
              <a:prstGeom prst="rect">
                <a:avLst/>
              </a:prstGeom>
              <a:blipFill rotWithShape="0">
                <a:blip r:embed="rId158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xmlns="" id="{DD392AE9-7021-451F-8AA6-E62604166B71}"/>
              </a:ext>
            </a:extLst>
          </p:cNvPr>
          <p:cNvCxnSpPr>
            <a:endCxn id="272" idx="0"/>
          </p:cNvCxnSpPr>
          <p:nvPr/>
        </p:nvCxnSpPr>
        <p:spPr>
          <a:xfrm>
            <a:off x="3451616" y="5972463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xmlns="" id="{1FA2F5E0-FBA5-44F3-94CB-5869033F1871}"/>
                  </a:ext>
                </a:extLst>
              </p:cNvPr>
              <p:cNvSpPr/>
              <p:nvPr/>
            </p:nvSpPr>
            <p:spPr>
              <a:xfrm>
                <a:off x="6606253" y="5690541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A2F5E0-FBA5-44F3-94CB-5869033F1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0541"/>
                <a:ext cx="2023555" cy="274320"/>
              </a:xfrm>
              <a:prstGeom prst="rect">
                <a:avLst/>
              </a:prstGeom>
              <a:blipFill rotWithShape="0">
                <a:blip r:embed="rId15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xmlns="" id="{11E2FE30-FF9A-43C6-9E48-27F56398643D}"/>
              </a:ext>
            </a:extLst>
          </p:cNvPr>
          <p:cNvCxnSpPr>
            <a:stCxn id="301" idx="2"/>
            <a:endCxn id="282" idx="0"/>
          </p:cNvCxnSpPr>
          <p:nvPr/>
        </p:nvCxnSpPr>
        <p:spPr>
          <a:xfrm>
            <a:off x="4953405" y="5964886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xmlns="" id="{494841FB-5313-4DAE-B5D7-35A8DFB0C612}"/>
              </a:ext>
            </a:extLst>
          </p:cNvPr>
          <p:cNvCxnSpPr>
            <a:stCxn id="303" idx="2"/>
            <a:endCxn id="283" idx="0"/>
          </p:cNvCxnSpPr>
          <p:nvPr/>
        </p:nvCxnSpPr>
        <p:spPr>
          <a:xfrm>
            <a:off x="5396582" y="5966420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xmlns="" id="{A7D9C1CF-D82F-4924-8772-4626E1BEB0C7}"/>
              </a:ext>
            </a:extLst>
          </p:cNvPr>
          <p:cNvCxnSpPr>
            <a:stCxn id="305" idx="2"/>
            <a:endCxn id="284" idx="0"/>
          </p:cNvCxnSpPr>
          <p:nvPr/>
        </p:nvCxnSpPr>
        <p:spPr>
          <a:xfrm>
            <a:off x="5845317" y="5964861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xmlns="" id="{2DB77311-186A-4B57-A5E1-FAE2DC1D236D}"/>
              </a:ext>
            </a:extLst>
          </p:cNvPr>
          <p:cNvCxnSpPr>
            <a:endCxn id="292" idx="1"/>
          </p:cNvCxnSpPr>
          <p:nvPr/>
        </p:nvCxnSpPr>
        <p:spPr>
          <a:xfrm>
            <a:off x="8636271" y="5827701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xmlns="" id="{7DBC2FF5-99FA-4DB2-BBA9-EBA93D53B7E9}"/>
                  </a:ext>
                </a:extLst>
              </p:cNvPr>
              <p:cNvSpPr/>
              <p:nvPr/>
            </p:nvSpPr>
            <p:spPr>
              <a:xfrm>
                <a:off x="8808276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BC2FF5-99FA-4DB2-BBA9-EBA93D53B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0541"/>
                <a:ext cx="274320" cy="274320"/>
              </a:xfrm>
              <a:prstGeom prst="rect">
                <a:avLst/>
              </a:prstGeom>
              <a:blipFill rotWithShape="0"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xmlns="" id="{5B038F75-E523-4DCC-B9B5-33E4E084C0EC}"/>
              </a:ext>
            </a:extLst>
          </p:cNvPr>
          <p:cNvCxnSpPr>
            <a:stCxn id="292" idx="2"/>
            <a:endCxn id="285" idx="0"/>
          </p:cNvCxnSpPr>
          <p:nvPr/>
        </p:nvCxnSpPr>
        <p:spPr>
          <a:xfrm>
            <a:off x="8945436" y="5964861"/>
            <a:ext cx="0" cy="19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xmlns="" id="{7823CBF1-54C2-4787-8175-C7269815BF56}"/>
              </a:ext>
            </a:extLst>
          </p:cNvPr>
          <p:cNvCxnSpPr>
            <a:stCxn id="307" idx="3"/>
            <a:endCxn id="287" idx="1"/>
          </p:cNvCxnSpPr>
          <p:nvPr/>
        </p:nvCxnSpPr>
        <p:spPr>
          <a:xfrm>
            <a:off x="6435722" y="5827701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xmlns="" id="{6E47B6D0-A507-4F2E-B4B0-CA4BF5440547}"/>
              </a:ext>
            </a:extLst>
          </p:cNvPr>
          <p:cNvCxnSpPr>
            <a:stCxn id="269" idx="3"/>
            <a:endCxn id="301" idx="1"/>
          </p:cNvCxnSpPr>
          <p:nvPr/>
        </p:nvCxnSpPr>
        <p:spPr>
          <a:xfrm flipV="1">
            <a:off x="4652176" y="5827726"/>
            <a:ext cx="164069" cy="2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xmlns="" id="{6EB66E51-D0A3-464A-84F2-AA10D52616F8}"/>
              </a:ext>
            </a:extLst>
          </p:cNvPr>
          <p:cNvCxnSpPr>
            <a:stCxn id="266" idx="3"/>
            <a:endCxn id="269" idx="1"/>
          </p:cNvCxnSpPr>
          <p:nvPr/>
        </p:nvCxnSpPr>
        <p:spPr>
          <a:xfrm flipV="1">
            <a:off x="2458763" y="5829858"/>
            <a:ext cx="165540" cy="1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xmlns="" id="{B3E44856-2259-4E36-BBAD-536FF1160673}"/>
              </a:ext>
            </a:extLst>
          </p:cNvPr>
          <p:cNvCxnSpPr>
            <a:endCxn id="298" idx="1"/>
          </p:cNvCxnSpPr>
          <p:nvPr/>
        </p:nvCxnSpPr>
        <p:spPr>
          <a:xfrm>
            <a:off x="9088535" y="582638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xmlns="" id="{9A750C37-5D2C-49B4-8DE4-F4F1CBB513D4}"/>
                  </a:ext>
                </a:extLst>
              </p:cNvPr>
              <p:cNvSpPr/>
              <p:nvPr/>
            </p:nvSpPr>
            <p:spPr>
              <a:xfrm>
                <a:off x="9253127" y="568922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750C37-5D2C-49B4-8DE4-F4F1CBB51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89224"/>
                <a:ext cx="274320" cy="274320"/>
              </a:xfrm>
              <a:prstGeom prst="rect">
                <a:avLst/>
              </a:prstGeom>
              <a:blipFill rotWithShape="0"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xmlns="" id="{5DA397C5-E083-44CE-A30B-A9C505027240}"/>
              </a:ext>
            </a:extLst>
          </p:cNvPr>
          <p:cNvCxnSpPr>
            <a:stCxn id="298" idx="2"/>
            <a:endCxn id="300" idx="0"/>
          </p:cNvCxnSpPr>
          <p:nvPr/>
        </p:nvCxnSpPr>
        <p:spPr>
          <a:xfrm>
            <a:off x="9390287" y="596354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xmlns="" id="{F55071EB-2C16-4098-A525-C520C76554DC}"/>
                  </a:ext>
                </a:extLst>
              </p:cNvPr>
              <p:cNvSpPr/>
              <p:nvPr/>
            </p:nvSpPr>
            <p:spPr>
              <a:xfrm>
                <a:off x="9253127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55071EB-2C16-4098-A525-C520C7655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59379"/>
                <a:ext cx="274320" cy="274320"/>
              </a:xfrm>
              <a:prstGeom prst="rect">
                <a:avLst/>
              </a:prstGeom>
              <a:blipFill rotWithShape="0">
                <a:blip r:embed="rId161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xmlns="" id="{5E02AF49-099D-4D2B-A4BE-34EA1509657F}"/>
                  </a:ext>
                </a:extLst>
              </p:cNvPr>
              <p:cNvSpPr/>
              <p:nvPr/>
            </p:nvSpPr>
            <p:spPr>
              <a:xfrm>
                <a:off x="4816245" y="5690566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02AF49-099D-4D2B-A4BE-34EA15096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0566"/>
                <a:ext cx="274320" cy="274320"/>
              </a:xfrm>
              <a:prstGeom prst="rect">
                <a:avLst/>
              </a:prstGeom>
              <a:blipFill rotWithShape="0">
                <a:blip r:embed="rId162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xmlns="" id="{829AAA4F-3F13-488A-8DB5-E8F7B6310FC8}"/>
              </a:ext>
            </a:extLst>
          </p:cNvPr>
          <p:cNvCxnSpPr>
            <a:stCxn id="301" idx="3"/>
            <a:endCxn id="303" idx="1"/>
          </p:cNvCxnSpPr>
          <p:nvPr/>
        </p:nvCxnSpPr>
        <p:spPr>
          <a:xfrm>
            <a:off x="5090565" y="5827726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xmlns="" id="{CE716C2D-CC67-4466-A32B-1FC77AB6B6F2}"/>
                  </a:ext>
                </a:extLst>
              </p:cNvPr>
              <p:cNvSpPr/>
              <p:nvPr/>
            </p:nvSpPr>
            <p:spPr>
              <a:xfrm>
                <a:off x="5259422" y="56921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E716C2D-CC67-4466-A32B-1FC77AB6B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2100"/>
                <a:ext cx="274320" cy="274320"/>
              </a:xfrm>
              <a:prstGeom prst="rect">
                <a:avLst/>
              </a:prstGeom>
              <a:blipFill rotWithShape="0">
                <a:blip r:embed="rId145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xmlns="" id="{F52AB5EF-CA87-475A-9287-693BC8C56573}"/>
              </a:ext>
            </a:extLst>
          </p:cNvPr>
          <p:cNvCxnSpPr>
            <a:stCxn id="303" idx="3"/>
            <a:endCxn id="305" idx="1"/>
          </p:cNvCxnSpPr>
          <p:nvPr/>
        </p:nvCxnSpPr>
        <p:spPr>
          <a:xfrm flipV="1">
            <a:off x="5533742" y="5827701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xmlns="" id="{969C1E57-FAE8-406B-AF85-E2AA1BD9C0D5}"/>
                  </a:ext>
                </a:extLst>
              </p:cNvPr>
              <p:cNvSpPr/>
              <p:nvPr/>
            </p:nvSpPr>
            <p:spPr>
              <a:xfrm>
                <a:off x="5708157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69C1E57-FAE8-406B-AF85-E2AA1BD9C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0541"/>
                <a:ext cx="274320" cy="274320"/>
              </a:xfrm>
              <a:prstGeom prst="rect">
                <a:avLst/>
              </a:prstGeom>
              <a:blipFill rotWithShape="0">
                <a:blip r:embed="rId162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xmlns="" id="{2C088F47-F5AB-4724-9006-676CA5E3F2F1}"/>
              </a:ext>
            </a:extLst>
          </p:cNvPr>
          <p:cNvCxnSpPr>
            <a:cxnSpLocks/>
            <a:endCxn id="307" idx="1"/>
          </p:cNvCxnSpPr>
          <p:nvPr/>
        </p:nvCxnSpPr>
        <p:spPr>
          <a:xfrm>
            <a:off x="5996810" y="5827701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xmlns="" id="{29D6775E-D22D-4181-8A0C-A152412027FC}"/>
                  </a:ext>
                </a:extLst>
              </p:cNvPr>
              <p:cNvSpPr/>
              <p:nvPr/>
            </p:nvSpPr>
            <p:spPr>
              <a:xfrm>
                <a:off x="6161402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9D6775E-D22D-4181-8A0C-A15241202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0541"/>
                <a:ext cx="274320" cy="274320"/>
              </a:xfrm>
              <a:prstGeom prst="rect">
                <a:avLst/>
              </a:prstGeom>
              <a:blipFill rotWithShape="0"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xmlns="" id="{D02D6123-2A25-459C-8D32-BD308A5838C2}"/>
              </a:ext>
            </a:extLst>
          </p:cNvPr>
          <p:cNvCxnSpPr>
            <a:stCxn id="307" idx="2"/>
            <a:endCxn id="309" idx="0"/>
          </p:cNvCxnSpPr>
          <p:nvPr/>
        </p:nvCxnSpPr>
        <p:spPr>
          <a:xfrm>
            <a:off x="6298562" y="5964861"/>
            <a:ext cx="1903" cy="184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xmlns="" id="{ED4FBEF5-01AD-4274-8642-5A1D4D0DD01F}"/>
                  </a:ext>
                </a:extLst>
              </p:cNvPr>
              <p:cNvSpPr/>
              <p:nvPr/>
            </p:nvSpPr>
            <p:spPr>
              <a:xfrm>
                <a:off x="6163305" y="614924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D4FBEF5-01AD-4274-8642-5A1D4D0DD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49247"/>
                <a:ext cx="274320" cy="274320"/>
              </a:xfrm>
              <a:prstGeom prst="rect">
                <a:avLst/>
              </a:prstGeom>
              <a:blipFill rotWithShape="0">
                <a:blip r:embed="rId163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xmlns="" id="{74B1AB26-FF4A-4FAA-9731-BECA1D7C747A}"/>
              </a:ext>
            </a:extLst>
          </p:cNvPr>
          <p:cNvCxnSpPr>
            <a:endCxn id="321" idx="1"/>
          </p:cNvCxnSpPr>
          <p:nvPr/>
        </p:nvCxnSpPr>
        <p:spPr>
          <a:xfrm>
            <a:off x="9534859" y="582649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xmlns="" id="{F0C28B7E-BB83-4633-988D-5EC8C1F9F2E2}"/>
                  </a:ext>
                </a:extLst>
              </p:cNvPr>
              <p:cNvSpPr/>
              <p:nvPr/>
            </p:nvSpPr>
            <p:spPr>
              <a:xfrm>
                <a:off x="9699451" y="5689334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0C28B7E-BB83-4633-988D-5EC8C1F9F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89334"/>
                <a:ext cx="274320" cy="274320"/>
              </a:xfrm>
              <a:prstGeom prst="rect">
                <a:avLst/>
              </a:prstGeom>
              <a:blipFill rotWithShape="0">
                <a:blip r:embed="rId164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xmlns="" id="{3CA4B4ED-23E4-4A63-9F79-3729A6B131A2}"/>
              </a:ext>
            </a:extLst>
          </p:cNvPr>
          <p:cNvCxnSpPr>
            <a:stCxn id="321" idx="2"/>
            <a:endCxn id="323" idx="0"/>
          </p:cNvCxnSpPr>
          <p:nvPr/>
        </p:nvCxnSpPr>
        <p:spPr>
          <a:xfrm>
            <a:off x="9836611" y="596365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xmlns="" id="{29E0813D-FC06-475F-B24A-0832BA65268B}"/>
                  </a:ext>
                </a:extLst>
              </p:cNvPr>
              <p:cNvSpPr/>
              <p:nvPr/>
            </p:nvSpPr>
            <p:spPr>
              <a:xfrm>
                <a:off x="9699451" y="61594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9E0813D-FC06-475F-B24A-0832BA652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59489"/>
                <a:ext cx="274320" cy="274320"/>
              </a:xfrm>
              <a:prstGeom prst="rect">
                <a:avLst/>
              </a:prstGeom>
              <a:blipFill rotWithShape="0">
                <a:blip r:embed="rId165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xmlns="" id="{443DE128-2251-481B-924C-AF53F6AB424E}"/>
                  </a:ext>
                </a:extLst>
              </p:cNvPr>
              <p:cNvSpPr/>
              <p:nvPr/>
            </p:nvSpPr>
            <p:spPr>
              <a:xfrm>
                <a:off x="6608156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43DE128-2251-481B-924C-AF53F6AB4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6746"/>
                <a:ext cx="274320" cy="274320"/>
              </a:xfrm>
              <a:prstGeom prst="rect">
                <a:avLst/>
              </a:prstGeom>
              <a:blipFill rotWithShape="0">
                <a:blip r:embed="rId166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xmlns="" id="{3589109C-E6D5-4212-AB1B-B4D41D001B91}"/>
                  </a:ext>
                </a:extLst>
              </p:cNvPr>
              <p:cNvSpPr/>
              <p:nvPr/>
            </p:nvSpPr>
            <p:spPr>
              <a:xfrm>
                <a:off x="6958170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589109C-E6D5-4212-AB1B-B4D41D001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6746"/>
                <a:ext cx="274320" cy="274320"/>
              </a:xfrm>
              <a:prstGeom prst="rect">
                <a:avLst/>
              </a:prstGeom>
              <a:blipFill rotWithShape="0">
                <a:blip r:embed="rId167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xmlns="" id="{9C0105B4-BB44-49BA-BC33-06FD7E7905E9}"/>
                  </a:ext>
                </a:extLst>
              </p:cNvPr>
              <p:cNvSpPr/>
              <p:nvPr/>
            </p:nvSpPr>
            <p:spPr>
              <a:xfrm>
                <a:off x="7306482" y="6165187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C0105B4-BB44-49BA-BC33-06FD7E7905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5187"/>
                <a:ext cx="274320" cy="274320"/>
              </a:xfrm>
              <a:prstGeom prst="rect">
                <a:avLst/>
              </a:prstGeom>
              <a:blipFill rotWithShape="0">
                <a:blip r:embed="rId168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xmlns="" id="{1E754B10-41E9-42F0-8A07-230DD7529E75}"/>
                  </a:ext>
                </a:extLst>
              </p:cNvPr>
              <p:cNvSpPr/>
              <p:nvPr/>
            </p:nvSpPr>
            <p:spPr>
              <a:xfrm>
                <a:off x="7656464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E754B10-41E9-42F0-8A07-230DD7529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6746"/>
                <a:ext cx="274320" cy="274320"/>
              </a:xfrm>
              <a:prstGeom prst="rect">
                <a:avLst/>
              </a:prstGeom>
              <a:blipFill rotWithShape="0">
                <a:blip r:embed="rId169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xmlns="" id="{907AE34E-9613-4DA5-A1E4-918557929F49}"/>
                  </a:ext>
                </a:extLst>
              </p:cNvPr>
              <p:cNvSpPr/>
              <p:nvPr/>
            </p:nvSpPr>
            <p:spPr>
              <a:xfrm>
                <a:off x="8006660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7AE34E-9613-4DA5-A1E4-918557929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6746"/>
                <a:ext cx="274320" cy="274320"/>
              </a:xfrm>
              <a:prstGeom prst="rect">
                <a:avLst/>
              </a:prstGeom>
              <a:blipFill rotWithShape="0">
                <a:blip r:embed="rId170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xmlns="" id="{2AC7B262-E1CA-4D19-9A6C-CE2A2EDBA440}"/>
                  </a:ext>
                </a:extLst>
              </p:cNvPr>
              <p:cNvSpPr/>
              <p:nvPr/>
            </p:nvSpPr>
            <p:spPr>
              <a:xfrm>
                <a:off x="8358141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AC7B262-E1CA-4D19-9A6C-CE2A2EDBA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6746"/>
                <a:ext cx="274320" cy="274320"/>
              </a:xfrm>
              <a:prstGeom prst="rect">
                <a:avLst/>
              </a:prstGeom>
              <a:blipFill rotWithShape="0">
                <a:blip r:embed="rId171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xmlns="" id="{B8E63229-F68A-4274-8C1A-B67202C5EB97}"/>
              </a:ext>
            </a:extLst>
          </p:cNvPr>
          <p:cNvCxnSpPr>
            <a:endCxn id="279" idx="0"/>
          </p:cNvCxnSpPr>
          <p:nvPr/>
        </p:nvCxnSpPr>
        <p:spPr>
          <a:xfrm>
            <a:off x="3793052" y="5975736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xmlns="" id="{5438C150-16A1-4194-A5DE-44DA20631602}"/>
              </a:ext>
            </a:extLst>
          </p:cNvPr>
          <p:cNvCxnSpPr>
            <a:endCxn id="280" idx="0"/>
          </p:cNvCxnSpPr>
          <p:nvPr/>
        </p:nvCxnSpPr>
        <p:spPr>
          <a:xfrm flipH="1">
            <a:off x="4158488" y="5979552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xmlns="" id="{AC2C2AB4-FED0-49DB-8571-ACF9C64171C3}"/>
              </a:ext>
            </a:extLst>
          </p:cNvPr>
          <p:cNvCxnSpPr>
            <a:endCxn id="281" idx="0"/>
          </p:cNvCxnSpPr>
          <p:nvPr/>
        </p:nvCxnSpPr>
        <p:spPr>
          <a:xfrm>
            <a:off x="4509969" y="5980794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xmlns="" id="{BC208868-44A0-4EC9-BD2E-4C5A0BD6AE23}"/>
              </a:ext>
            </a:extLst>
          </p:cNvPr>
          <p:cNvCxnSpPr>
            <a:endCxn id="271" idx="0"/>
          </p:cNvCxnSpPr>
          <p:nvPr/>
        </p:nvCxnSpPr>
        <p:spPr>
          <a:xfrm>
            <a:off x="3107007" y="5979552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xmlns="" id="{412BDF92-CB7F-4411-9E13-0D03DFB6ACC1}"/>
              </a:ext>
            </a:extLst>
          </p:cNvPr>
          <p:cNvCxnSpPr>
            <a:endCxn id="270" idx="0"/>
          </p:cNvCxnSpPr>
          <p:nvPr/>
        </p:nvCxnSpPr>
        <p:spPr>
          <a:xfrm>
            <a:off x="2747972" y="5979552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xmlns="" id="{830F5154-7E18-4CC2-8FE7-5129B6F67274}"/>
              </a:ext>
            </a:extLst>
          </p:cNvPr>
          <p:cNvCxnSpPr/>
          <p:nvPr/>
        </p:nvCxnSpPr>
        <p:spPr>
          <a:xfrm>
            <a:off x="7456960" y="5973456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xmlns="" id="{7CAF372E-A2D6-4DAD-BB7F-E145F5C913CA}"/>
              </a:ext>
            </a:extLst>
          </p:cNvPr>
          <p:cNvCxnSpPr/>
          <p:nvPr/>
        </p:nvCxnSpPr>
        <p:spPr>
          <a:xfrm>
            <a:off x="7798396" y="5976729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xmlns="" id="{225C3E9B-C397-4F2D-A3C1-2C5417860F5E}"/>
              </a:ext>
            </a:extLst>
          </p:cNvPr>
          <p:cNvCxnSpPr/>
          <p:nvPr/>
        </p:nvCxnSpPr>
        <p:spPr>
          <a:xfrm flipH="1">
            <a:off x="8163832" y="5980545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xmlns="" id="{F92E5C62-92CA-4498-8A79-4E79C0AF606F}"/>
              </a:ext>
            </a:extLst>
          </p:cNvPr>
          <p:cNvCxnSpPr/>
          <p:nvPr/>
        </p:nvCxnSpPr>
        <p:spPr>
          <a:xfrm>
            <a:off x="8515313" y="5981787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xmlns="" id="{BE2FFB55-2623-4698-B750-F855E45EDB18}"/>
              </a:ext>
            </a:extLst>
          </p:cNvPr>
          <p:cNvCxnSpPr/>
          <p:nvPr/>
        </p:nvCxnSpPr>
        <p:spPr>
          <a:xfrm>
            <a:off x="7112351" y="5980545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xmlns="" id="{10482B57-0ADD-48DA-BFB8-76CB7BDAE427}"/>
              </a:ext>
            </a:extLst>
          </p:cNvPr>
          <p:cNvCxnSpPr/>
          <p:nvPr/>
        </p:nvCxnSpPr>
        <p:spPr>
          <a:xfrm>
            <a:off x="6753316" y="5980545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xmlns="" id="{DEAC118F-8901-456F-BCA6-E5DDF3C8325F}"/>
              </a:ext>
            </a:extLst>
          </p:cNvPr>
          <p:cNvSpPr txBox="1"/>
          <p:nvPr/>
        </p:nvSpPr>
        <p:spPr>
          <a:xfrm>
            <a:off x="10541029" y="5587200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xmlns="" id="{58CC07F3-EFAA-4B9F-B4DB-EEE9DC25CFEF}"/>
              </a:ext>
            </a:extLst>
          </p:cNvPr>
          <p:cNvSpPr txBox="1"/>
          <p:nvPr/>
        </p:nvSpPr>
        <p:spPr>
          <a:xfrm>
            <a:off x="10541029" y="6056749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xmlns="" id="{AB91E874-A52F-4B0E-A0B7-E365339AEFFA}"/>
                  </a:ext>
                </a:extLst>
              </p:cNvPr>
              <p:cNvSpPr/>
              <p:nvPr/>
            </p:nvSpPr>
            <p:spPr>
              <a:xfrm>
                <a:off x="406800" y="616342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B91E874-A52F-4B0E-A0B7-E365339AEF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425"/>
                <a:ext cx="274320" cy="274320"/>
              </a:xfrm>
              <a:prstGeom prst="rect">
                <a:avLst/>
              </a:prstGeom>
              <a:blipFill rotWithShape="0">
                <a:blip r:embed="rId172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xmlns="" id="{928C7AA6-73FF-44F7-B530-F92E6DC32153}"/>
              </a:ext>
            </a:extLst>
          </p:cNvPr>
          <p:cNvCxnSpPr>
            <a:stCxn id="345" idx="3"/>
          </p:cNvCxnSpPr>
          <p:nvPr/>
        </p:nvCxnSpPr>
        <p:spPr>
          <a:xfrm>
            <a:off x="687075" y="583409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xmlns="" id="{DAC50580-7E63-41C8-B53F-7EBA0B3ABA15}"/>
                  </a:ext>
                </a:extLst>
              </p:cNvPr>
              <p:cNvSpPr/>
              <p:nvPr/>
            </p:nvSpPr>
            <p:spPr>
              <a:xfrm>
                <a:off x="412755" y="5696939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AC50580-7E63-41C8-B53F-7EBA0B3AB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6939"/>
                <a:ext cx="274320" cy="274320"/>
              </a:xfrm>
              <a:prstGeom prst="rect">
                <a:avLst/>
              </a:prstGeom>
              <a:blipFill rotWithShape="0">
                <a:blip r:embed="rId17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xmlns="" id="{70BBDD50-DDE8-47BB-8A42-357B3F59D7B1}"/>
              </a:ext>
            </a:extLst>
          </p:cNvPr>
          <p:cNvCxnSpPr>
            <a:stCxn id="345" idx="2"/>
            <a:endCxn id="343" idx="0"/>
          </p:cNvCxnSpPr>
          <p:nvPr/>
        </p:nvCxnSpPr>
        <p:spPr>
          <a:xfrm flipH="1">
            <a:off x="543960" y="5971259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xmlns="" id="{FBB3C05A-6C60-436C-9D15-44278BDE4153}"/>
              </a:ext>
            </a:extLst>
          </p:cNvPr>
          <p:cNvCxnSpPr/>
          <p:nvPr/>
        </p:nvCxnSpPr>
        <p:spPr>
          <a:xfrm>
            <a:off x="988827" y="597125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xmlns="" id="{B362BBA2-2DCE-44A3-A970-29B36B80BAA6}"/>
              </a:ext>
            </a:extLst>
          </p:cNvPr>
          <p:cNvCxnSpPr>
            <a:endCxn id="349" idx="1"/>
          </p:cNvCxnSpPr>
          <p:nvPr/>
        </p:nvCxnSpPr>
        <p:spPr>
          <a:xfrm>
            <a:off x="9985663" y="583019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xmlns="" id="{F011C9CD-F6E6-402C-9BEF-C21CE59AAB38}"/>
                  </a:ext>
                </a:extLst>
              </p:cNvPr>
              <p:cNvSpPr/>
              <p:nvPr/>
            </p:nvSpPr>
            <p:spPr>
              <a:xfrm>
                <a:off x="10150255" y="5693034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011C9CD-F6E6-402C-9BEF-C21CE59AA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3034"/>
                <a:ext cx="274320" cy="274320"/>
              </a:xfrm>
              <a:prstGeom prst="rect">
                <a:avLst/>
              </a:prstGeom>
              <a:blipFill rotWithShape="0">
                <a:blip r:embed="rId14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xmlns="" id="{E1FA6573-DD6A-4BA6-95BF-3FB80742B1D3}"/>
              </a:ext>
            </a:extLst>
          </p:cNvPr>
          <p:cNvCxnSpPr>
            <a:stCxn id="349" idx="2"/>
            <a:endCxn id="351" idx="0"/>
          </p:cNvCxnSpPr>
          <p:nvPr/>
        </p:nvCxnSpPr>
        <p:spPr>
          <a:xfrm>
            <a:off x="10287415" y="596735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xmlns="" id="{2BB0A43B-9B1D-4C33-92CF-C7CBB9D2BD7D}"/>
                  </a:ext>
                </a:extLst>
              </p:cNvPr>
              <p:cNvSpPr/>
              <p:nvPr/>
            </p:nvSpPr>
            <p:spPr>
              <a:xfrm>
                <a:off x="10150255" y="61631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BB0A43B-9B1D-4C33-92CF-C7CBB9D2B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189"/>
                <a:ext cx="274320" cy="274320"/>
              </a:xfrm>
              <a:prstGeom prst="rect">
                <a:avLst/>
              </a:prstGeom>
              <a:blipFill rotWithShape="0">
                <a:blip r:embed="rId174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872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xmlns="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9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xmlns="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xmlns="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9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xmlns="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xmlns="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xmlns="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xmlns="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xmlns="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xmlns="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xmlns="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xmlns="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xmlns="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xmlns="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210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xmlns="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xmlns="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xmlns="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xmlns="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xmlns="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xmlns="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xmlns="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xmlns="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xmlns="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215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xmlns="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2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xmlns="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217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xmlns="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xmlns="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xmlns="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xmlns="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xmlns="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xmlns="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2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xmlns="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2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xmlns="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xmlns="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xmlns="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xmlns="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91D03D-F606-4DEA-B47E-81D07253EB3B}"/>
              </a:ext>
            </a:extLst>
          </p:cNvPr>
          <p:cNvGrpSpPr/>
          <p:nvPr/>
        </p:nvGrpSpPr>
        <p:grpSpPr>
          <a:xfrm>
            <a:off x="4236363" y="1198946"/>
            <a:ext cx="2572333" cy="1553085"/>
            <a:chOff x="3998518" y="641835"/>
            <a:chExt cx="2572333" cy="1553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xmlns="" id="{ED9E7BED-5350-444A-B9D6-A8B6502C8A7B}"/>
                    </a:ext>
                  </a:extLst>
                </p:cNvPr>
                <p:cNvSpPr/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ED9E7BED-5350-444A-B9D6-A8B6502C8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blipFill>
                  <a:blip r:embed="rId150"/>
                  <a:stretch>
                    <a:fillRect l="-10588" r="-941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xmlns="" id="{622ACC3F-BAEC-46FE-8784-C917FB5C73B0}"/>
                    </a:ext>
                  </a:extLst>
                </p:cNvPr>
                <p:cNvSpPr/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622ACC3F-BAEC-46FE-8784-C917FB5C7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blipFill>
                  <a:blip r:embed="rId1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xmlns="" id="{56590702-D4ED-44FE-8129-94E9FBAFB9ED}"/>
                    </a:ext>
                  </a:extLst>
                </p:cNvPr>
                <p:cNvSpPr/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700" dirty="0">
                    <a:solidFill>
                      <a:srgbClr val="FAFAFA"/>
                    </a:solidFill>
                  </a:endParaRPr>
                </a:p>
              </p:txBody>
            </p:sp>
          </mc:Choice>
          <mc:Fallback xmlns="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56590702-D4ED-44FE-8129-94E9FBAFB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blipFill>
                  <a:blip r:embed="rId2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xmlns="" id="{6AEC2B4A-6BC9-43C8-B68F-AC476D135AA2}"/>
                    </a:ext>
                  </a:extLst>
                </p:cNvPr>
                <p:cNvSpPr/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6AEC2B4A-6BC9-43C8-B68F-AC476D135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blipFill>
                  <a:blip r:embed="rId153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9F0557D4-EF6A-446F-BB1A-DAE7687A0564}"/>
                    </a:ext>
                  </a:extLst>
                </p:cNvPr>
                <p:cNvSpPr/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9F0557D4-EF6A-446F-BB1A-DAE7687A0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blipFill>
                  <a:blip r:embed="rId154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xmlns="" id="{7A37D6E7-A91C-4C6F-BE29-ECD265FEC55C}"/>
                    </a:ext>
                  </a:extLst>
                </p:cNvPr>
                <p:cNvSpPr/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7A37D6E7-A91C-4C6F-BE29-ECD265FEC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blipFill>
                  <a:blip r:embed="rId155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3D57FA0A-AE62-45D6-9D5D-F0E5D1DD16BC}"/>
                    </a:ext>
                  </a:extLst>
                </p:cNvPr>
                <p:cNvSpPr/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3D57FA0A-AE62-45D6-9D5D-F0E5D1D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blipFill>
                  <a:blip r:embed="rId156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xmlns="" id="{B0729D94-2D72-4F87-A665-99D5BC38B5AD}"/>
                    </a:ext>
                  </a:extLst>
                </p:cNvPr>
                <p:cNvSpPr/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0729D94-2D72-4F87-A665-99D5BC38B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xmlns="" id="{CE07EFDD-49A2-4580-8112-4BCD56D904E8}"/>
                    </a:ext>
                  </a:extLst>
                </p:cNvPr>
                <p:cNvSpPr/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CE07EFDD-49A2-4580-8112-4BCD56D9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blipFill>
                  <a:blip r:embed="rId1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xmlns="" id="{33D9F061-6CBF-4F1E-BDFE-2518630E508D}"/>
                    </a:ext>
                  </a:extLst>
                </p:cNvPr>
                <p:cNvSpPr/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3D9F061-6CBF-4F1E-BDFE-2518630E5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blipFill>
                  <a:blip r:embed="rId159"/>
                  <a:stretch>
                    <a:fillRect l="-9412" r="-235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xmlns="" id="{D96BB440-655D-4991-B87B-97D3C27548AC}"/>
                </a:ext>
              </a:extLst>
            </p:cNvPr>
            <p:cNvGrpSpPr/>
            <p:nvPr/>
          </p:nvGrpSpPr>
          <p:grpSpPr>
            <a:xfrm>
              <a:off x="3998518" y="641835"/>
              <a:ext cx="556879" cy="551396"/>
              <a:chOff x="9312547" y="2787886"/>
              <a:chExt cx="556879" cy="5513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xmlns="" id="{61A6742E-149A-4C61-9D64-AFE270731575}"/>
                      </a:ext>
                    </a:extLst>
                  </p:cNvPr>
                  <p:cNvSpPr/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Rectangle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xmlns="" id="{FC003647-ED71-4E32-8242-6A1C1DC5940A}"/>
                      </a:ext>
                    </a:extLst>
                  </p:cNvPr>
                  <p:cNvSpPr/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𝑖𝑑𝑑𝑒𝑛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Rectangle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xmlns="" id="{447AD0C4-F27D-4D59-80AC-149DDF5C2816}"/>
                      </a:ext>
                    </a:extLst>
                  </p:cNvPr>
                  <p:cNvSpPr/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l="-11111" t="-6173" r="-1235" b="-49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xmlns="" id="{A3627285-32E2-4A8E-A432-B22825BF702E}"/>
                  </a:ext>
                </a:extLst>
              </p:cNvPr>
              <p:cNvCxnSpPr/>
              <p:nvPr/>
            </p:nvCxnSpPr>
            <p:spPr>
              <a:xfrm>
                <a:off x="9360017" y="2830363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xmlns="" id="{CCB29971-2476-45C2-B41B-68ED17027A17}"/>
                    </a:ext>
                  </a:extLst>
                </p:cNvPr>
                <p:cNvSpPr/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CB29971-2476-45C2-B41B-68ED17027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blipFill>
                  <a:blip r:embed="rId1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xmlns="" id="{8BC15854-07F0-4DED-AB8E-53487E848F9F}"/>
                    </a:ext>
                  </a:extLst>
                </p:cNvPr>
                <p:cNvSpPr/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C15854-07F0-4DED-AB8E-53487E848F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blipFill>
                  <a:blip r:embed="rId1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xmlns="" id="{016EB04F-7E0B-4B9F-9045-120BA9E9AA0F}"/>
                    </a:ext>
                  </a:extLst>
                </p:cNvPr>
                <p:cNvSpPr/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016EB04F-7E0B-4B9F-9045-120BA9E9A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blipFill>
                  <a:blip r:embed="rId1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xmlns="" id="{EA839753-62A5-489E-96BC-43DBEB6E08A2}"/>
                    </a:ext>
                  </a:extLst>
                </p:cNvPr>
                <p:cNvSpPr/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EA839753-62A5-489E-96BC-43DBEB6E0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blipFill>
                  <a:blip r:embed="rId1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xmlns="" id="{8CE55EB0-2027-4948-AED3-4A5A12B8D6BB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xmlns="" id="{8840275D-34C4-4F6D-AE00-43E14F1F6048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8840275D-34C4-4F6D-AE00-43E14F1F6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xmlns="" id="{02971112-BA61-401D-85B9-7A506A46577E}"/>
                </a:ext>
              </a:extLst>
            </p:cNvPr>
            <p:cNvCxnSpPr>
              <a:stCxn id="682" idx="3"/>
              <a:endCxn id="684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xmlns="" id="{75B99265-23DB-4EC1-A08A-7F8E5ECF314C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75B99265-23DB-4EC1-A08A-7F8E5ECF3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xmlns="" id="{A2827C3A-AEF6-4374-A8BF-B94D66EB9604}"/>
                </a:ext>
              </a:extLst>
            </p:cNvPr>
            <p:cNvCxnSpPr>
              <a:stCxn id="682" idx="2"/>
              <a:endCxn id="680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xmlns="" id="{3D5E40AE-A173-45FF-B0BF-434EA0E76674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3D5E40AE-A173-45FF-B0BF-434EA0E76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166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xmlns="" id="{97D89FF0-8D1B-44D7-9ED0-7C25FF59B8E4}"/>
                </a:ext>
              </a:extLst>
            </p:cNvPr>
            <p:cNvCxnSpPr>
              <a:stCxn id="684" idx="2"/>
              <a:endCxn id="686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xmlns="" id="{9BE6DDF3-F644-4D4B-BC22-7C8FC0A0A748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9BE6DDF3-F644-4D4B-BC22-7C8FC0A0A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xmlns="" id="{6E9BF151-2300-4631-AB57-34F21F53AC47}"/>
                </a:ext>
              </a:extLst>
            </p:cNvPr>
            <p:cNvCxnSpPr>
              <a:stCxn id="684" idx="3"/>
              <a:endCxn id="688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xmlns="" id="{383AE25D-B9B7-47F2-ABDA-B433D9091E02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383AE25D-B9B7-47F2-ABDA-B433D9091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xmlns="" id="{A7624DC8-1F63-4272-BE5F-D0F713916AFF}"/>
                </a:ext>
              </a:extLst>
            </p:cNvPr>
            <p:cNvCxnSpPr>
              <a:stCxn id="688" idx="2"/>
              <a:endCxn id="690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xmlns="" id="{67C75351-CE3E-4A2B-9D0E-BCFABBFA4A20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67C75351-CE3E-4A2B-9D0E-BCFABBFA4A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xmlns="" id="{C35B5CE6-DAD9-4120-91D6-11C2D4C26F05}"/>
                </a:ext>
              </a:extLst>
            </p:cNvPr>
            <p:cNvCxnSpPr>
              <a:stCxn id="688" idx="3"/>
              <a:endCxn id="692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xmlns="" id="{F4A01E93-33AE-4AC0-B6AD-90C50465A5C6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F4A01E93-33AE-4AC0-B6AD-90C50465A5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166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xmlns="" id="{12712F62-5865-47F9-AAB6-79BC0544381D}"/>
                </a:ext>
              </a:extLst>
            </p:cNvPr>
            <p:cNvCxnSpPr>
              <a:stCxn id="692" idx="2"/>
              <a:endCxn id="694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xmlns="" id="{2D5AE1F5-28FD-4D0B-AD8E-EAED6C0E5584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D5AE1F5-28FD-4D0B-AD8E-EAED6C0E55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xmlns="" id="{25A988AB-DAB8-4933-B8E0-C2740B08ED9B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25A988AB-DAB8-4933-B8E0-C2740B08E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1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xmlns="" id="{1003959B-941D-4E9D-AC77-C62CCE369B49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1003959B-941D-4E9D-AC77-C62CCE369B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xmlns="" id="{877B8523-81F3-4723-A1D1-E40CA2AA5488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877B8523-81F3-4723-A1D1-E40CA2AA5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xmlns="" id="{02A867A1-2E6B-4F07-B82F-B6BB5B4E152F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02A867A1-2E6B-4F07-B82F-B6BB5B4E1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xmlns="" id="{41A82E47-32AE-4470-B175-1347B5BBC3E3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41A82E47-32AE-4470-B175-1347B5BBC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75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xmlns="" id="{2C13A085-B43C-4533-9E56-1BE873195C1F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2C13A085-B43C-4533-9E56-1BE873195C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76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xmlns="" id="{E9FD5368-4C82-41B5-8813-E4A68C2044A1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E9FD5368-4C82-41B5-8813-E4A68C2044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77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xmlns="" id="{EED0792F-C2B2-4807-8766-F638372F6730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EED0792F-C2B2-4807-8766-F638372F6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xmlns="" id="{5C847BC3-DA9A-4C1E-BDAF-6FFF7D913886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5C847BC3-DA9A-4C1E-BDAF-6FFF7D9138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xmlns="" id="{98912B4F-17E8-4B03-9A6F-9B025440C356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8912B4F-17E8-4B03-9A6F-9B025440C3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xmlns="" id="{0B9C64F9-F6DD-44B2-ACD8-2B353B3BBD76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0B9C64F9-F6DD-44B2-ACD8-2B353B3BB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81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xmlns="" id="{56EBD56E-CDB5-4954-9BD9-75D2579A33C5}"/>
                </a:ext>
              </a:extLst>
            </p:cNvPr>
            <p:cNvCxnSpPr>
              <a:endCxn id="698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xmlns="" id="{484BFE89-0F09-433C-A1F3-F2049AD2502A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484BFE89-0F09-433C-A1F3-F2049AD25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230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xmlns="" id="{22B6716C-A20D-44E3-8BDE-A46486E8AF4E}"/>
                </a:ext>
              </a:extLst>
            </p:cNvPr>
            <p:cNvCxnSpPr>
              <a:stCxn id="721" idx="2"/>
              <a:endCxn id="702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xmlns="" id="{3BD7A7FC-A552-470A-9963-BD05B60355D2}"/>
                </a:ext>
              </a:extLst>
            </p:cNvPr>
            <p:cNvCxnSpPr>
              <a:stCxn id="723" idx="2"/>
              <a:endCxn id="703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xmlns="" id="{15E843A5-D803-41F8-9EED-8BD01E1C8A93}"/>
                </a:ext>
              </a:extLst>
            </p:cNvPr>
            <p:cNvCxnSpPr>
              <a:stCxn id="725" idx="2"/>
              <a:endCxn id="704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xmlns="" id="{EA40F44C-539C-469A-BD69-59DCE064807D}"/>
                </a:ext>
              </a:extLst>
            </p:cNvPr>
            <p:cNvCxnSpPr>
              <a:endCxn id="712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xmlns="" id="{C958BF6E-4126-4EBB-86F0-2E6069D51B9C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C958BF6E-4126-4EBB-86F0-2E6069D51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xmlns="" id="{333D92C0-2C45-4B5A-A8C9-60DD35C47828}"/>
                </a:ext>
              </a:extLst>
            </p:cNvPr>
            <p:cNvCxnSpPr>
              <a:stCxn id="712" idx="2"/>
              <a:endCxn id="705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xmlns="" id="{932EACC1-30CA-4AEC-9DBC-7BD6CE0D121E}"/>
                </a:ext>
              </a:extLst>
            </p:cNvPr>
            <p:cNvCxnSpPr>
              <a:stCxn id="727" idx="3"/>
              <a:endCxn id="707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xmlns="" id="{1A85A918-1AD6-4EB7-9491-B308A4D0D621}"/>
                </a:ext>
              </a:extLst>
            </p:cNvPr>
            <p:cNvCxnSpPr>
              <a:stCxn id="695" idx="3"/>
              <a:endCxn id="721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xmlns="" id="{06E85A81-A1FF-4F71-94D0-965F81A3495D}"/>
                </a:ext>
              </a:extLst>
            </p:cNvPr>
            <p:cNvCxnSpPr>
              <a:stCxn id="692" idx="3"/>
              <a:endCxn id="695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xmlns="" id="{CC40CCC7-09AA-4616-91AE-9F9A58E11189}"/>
                </a:ext>
              </a:extLst>
            </p:cNvPr>
            <p:cNvCxnSpPr>
              <a:endCxn id="718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xmlns="" id="{8B705FB9-A5E4-4A1F-BF7C-5C0E9455CD1D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8B705FB9-A5E4-4A1F-BF7C-5C0E9455CD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xmlns="" id="{0EDAA9EC-B93E-4748-8ED0-8FC16DC5797C}"/>
                </a:ext>
              </a:extLst>
            </p:cNvPr>
            <p:cNvCxnSpPr>
              <a:stCxn id="718" idx="2"/>
              <a:endCxn id="720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xmlns="" id="{EEFB6204-5727-4514-A5EB-694BEAECFF2C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EEFB6204-5727-4514-A5EB-694BEAECF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184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xmlns="" id="{0ED37A84-6F51-4EA3-A7BC-1BE800DC43B1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0ED37A84-6F51-4EA3-A7BC-1BE800DC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185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xmlns="" id="{7056565C-2C48-420B-932E-05F2CC828016}"/>
                </a:ext>
              </a:extLst>
            </p:cNvPr>
            <p:cNvCxnSpPr>
              <a:stCxn id="721" idx="3"/>
              <a:endCxn id="723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xmlns="" id="{9CD6722E-8D55-4A3E-8216-362746BABD43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CD6722E-8D55-4A3E-8216-362746BAB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xmlns="" id="{85C09750-84E8-4FF8-B52E-08AFAA44CD60}"/>
                </a:ext>
              </a:extLst>
            </p:cNvPr>
            <p:cNvCxnSpPr>
              <a:stCxn id="723" idx="3"/>
              <a:endCxn id="725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xmlns="" id="{50E2ED6E-5F0E-421D-9508-197F4A220244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50E2ED6E-5F0E-421D-9508-197F4A220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185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xmlns="" id="{E1D2F4EB-96F5-4977-9155-39E513B47B57}"/>
                </a:ext>
              </a:extLst>
            </p:cNvPr>
            <p:cNvCxnSpPr>
              <a:cxnSpLocks/>
              <a:endCxn id="727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xmlns="" id="{3DF8D482-2A8F-4B09-9773-6FE298264E87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3DF8D482-2A8F-4B09-9773-6FE298264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xmlns="" id="{6BAA21B2-5609-498C-9A80-784B53CA6372}"/>
                </a:ext>
              </a:extLst>
            </p:cNvPr>
            <p:cNvCxnSpPr>
              <a:stCxn id="727" idx="2"/>
              <a:endCxn id="729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xmlns="" id="{10389713-5DBF-42B4-8B7C-936C341E0AE6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10389713-5DBF-42B4-8B7C-936C341E0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186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xmlns="" id="{92437750-C312-4CCE-96A1-5B809F99810A}"/>
                </a:ext>
              </a:extLst>
            </p:cNvPr>
            <p:cNvCxnSpPr>
              <a:endCxn id="731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xmlns="" id="{52500FE2-56FD-4DCF-B571-4800035F973B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52500FE2-56FD-4DCF-B571-4800035F9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187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xmlns="" id="{01ACB789-31A0-4FA0-9D2F-853DCFE0E196}"/>
                </a:ext>
              </a:extLst>
            </p:cNvPr>
            <p:cNvCxnSpPr>
              <a:stCxn id="731" idx="2"/>
              <a:endCxn id="733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xmlns="" id="{92C8CF05-F50C-4790-BF89-4FB2387B4112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92C8CF05-F50C-4790-BF89-4FB2387B4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188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xmlns="" id="{56A51F6A-613A-4E41-94C0-D17BBEF5D65C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56A51F6A-613A-4E41-94C0-D17BBEF5D6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189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xmlns="" id="{788149C7-3BA6-493A-A14A-7D14028442DC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788149C7-3BA6-493A-A14A-7D1402844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190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xmlns="" id="{676A876C-0FA0-4DF3-9953-383CAAC5A19D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676A876C-0FA0-4DF3-9953-383CAAC5A1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191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xmlns="" id="{B8C6F4AD-7F03-443C-B852-1577D54E559B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B8C6F4AD-7F03-443C-B852-1577D54E5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226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xmlns="" id="{7C90DC71-4CF9-491D-A3E1-18F3C8330471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7C90DC71-4CF9-491D-A3E1-18F3C8330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192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xmlns="" id="{DF7D09F6-A6E6-45D5-99CF-25E826C4EC50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DF7D09F6-A6E6-45D5-99CF-25E826C4E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193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0" name="Straight Arrow Connector 739">
              <a:extLst>
                <a:ext uri="{FF2B5EF4-FFF2-40B4-BE49-F238E27FC236}">
                  <a16:creationId xmlns:a16="http://schemas.microsoft.com/office/drawing/2014/main" xmlns="" id="{70403821-D7EB-4E68-A788-53B31D1FC1EB}"/>
                </a:ext>
              </a:extLst>
            </p:cNvPr>
            <p:cNvCxnSpPr>
              <a:endCxn id="699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xmlns="" id="{DB675D9A-4C82-4322-9112-CD56396C034E}"/>
                </a:ext>
              </a:extLst>
            </p:cNvPr>
            <p:cNvCxnSpPr>
              <a:endCxn id="700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xmlns="" id="{B001BC3A-E32C-4275-8B0F-3AC13918DD52}"/>
                </a:ext>
              </a:extLst>
            </p:cNvPr>
            <p:cNvCxnSpPr>
              <a:endCxn id="701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Arrow Connector 742">
              <a:extLst>
                <a:ext uri="{FF2B5EF4-FFF2-40B4-BE49-F238E27FC236}">
                  <a16:creationId xmlns:a16="http://schemas.microsoft.com/office/drawing/2014/main" xmlns="" id="{D94379DC-A9E9-40BE-B0B5-16FA924FF59F}"/>
                </a:ext>
              </a:extLst>
            </p:cNvPr>
            <p:cNvCxnSpPr>
              <a:endCxn id="697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Arrow Connector 743">
              <a:extLst>
                <a:ext uri="{FF2B5EF4-FFF2-40B4-BE49-F238E27FC236}">
                  <a16:creationId xmlns:a16="http://schemas.microsoft.com/office/drawing/2014/main" xmlns="" id="{9B23ABED-56CA-4FF7-BE22-F51CFA04CD0D}"/>
                </a:ext>
              </a:extLst>
            </p:cNvPr>
            <p:cNvCxnSpPr>
              <a:endCxn id="696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xmlns="" id="{4098A828-7D78-45E6-96D3-F435F2896E39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xmlns="" id="{62247F4E-ABFE-447B-9BD3-D62C2AD8938A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xmlns="" id="{1D471C66-5E18-4616-A7BD-3CB703F9A882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Arrow Connector 747">
              <a:extLst>
                <a:ext uri="{FF2B5EF4-FFF2-40B4-BE49-F238E27FC236}">
                  <a16:creationId xmlns:a16="http://schemas.microsoft.com/office/drawing/2014/main" xmlns="" id="{9E6143C0-0CDE-4DEF-990E-A1A209FE343D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Arrow Connector 748">
              <a:extLst>
                <a:ext uri="{FF2B5EF4-FFF2-40B4-BE49-F238E27FC236}">
                  <a16:creationId xmlns:a16="http://schemas.microsoft.com/office/drawing/2014/main" xmlns="" id="{74E52253-9722-40A2-9B35-100A89A55F7C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xmlns="" id="{583D58CA-82B5-4051-9462-DE857A7DBF75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xmlns="" id="{F52BA3E8-42CD-49E4-949B-F283B3F73E62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xmlns="" id="{767A9896-5F02-4E55-811B-278136F4A098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xmlns="" id="{AC3C8FC7-51A4-4B94-A314-3E738CD267ED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AC3C8FC7-51A4-4B94-A314-3E738CD2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194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4" name="Straight Arrow Connector 753">
              <a:extLst>
                <a:ext uri="{FF2B5EF4-FFF2-40B4-BE49-F238E27FC236}">
                  <a16:creationId xmlns:a16="http://schemas.microsoft.com/office/drawing/2014/main" xmlns="" id="{678E3925-6618-4C0C-A30A-702BB0AE0EE8}"/>
                </a:ext>
              </a:extLst>
            </p:cNvPr>
            <p:cNvCxnSpPr>
              <a:stCxn id="755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xmlns="" id="{46FA724B-C6F6-4E60-B13A-C630C4720A07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46FA724B-C6F6-4E60-B13A-C630C4720A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195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6" name="Straight Arrow Connector 755">
              <a:extLst>
                <a:ext uri="{FF2B5EF4-FFF2-40B4-BE49-F238E27FC236}">
                  <a16:creationId xmlns:a16="http://schemas.microsoft.com/office/drawing/2014/main" xmlns="" id="{405411EA-A0C9-4E1E-ADF2-63B30998EEC1}"/>
                </a:ext>
              </a:extLst>
            </p:cNvPr>
            <p:cNvCxnSpPr>
              <a:stCxn id="755" idx="2"/>
              <a:endCxn id="753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Straight Arrow Connector 756">
              <a:extLst>
                <a:ext uri="{FF2B5EF4-FFF2-40B4-BE49-F238E27FC236}">
                  <a16:creationId xmlns:a16="http://schemas.microsoft.com/office/drawing/2014/main" xmlns="" id="{8C5EC953-A353-4F3F-9162-1BBD006D2C8E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Straight Arrow Connector 757">
              <a:extLst>
                <a:ext uri="{FF2B5EF4-FFF2-40B4-BE49-F238E27FC236}">
                  <a16:creationId xmlns:a16="http://schemas.microsoft.com/office/drawing/2014/main" xmlns="" id="{02D7436B-8F99-4EAC-B3EF-36CFB09AECC9}"/>
                </a:ext>
              </a:extLst>
            </p:cNvPr>
            <p:cNvCxnSpPr>
              <a:endCxn id="759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xmlns="" id="{34A0C2F1-1C6E-4FD3-A56B-C6492ABC9D37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34A0C2F1-1C6E-4FD3-A56B-C6492ABC9D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0" name="Straight Arrow Connector 759">
              <a:extLst>
                <a:ext uri="{FF2B5EF4-FFF2-40B4-BE49-F238E27FC236}">
                  <a16:creationId xmlns:a16="http://schemas.microsoft.com/office/drawing/2014/main" xmlns="" id="{0F1EE46C-BDE8-4088-B878-FA5F2BD3A2F5}"/>
                </a:ext>
              </a:extLst>
            </p:cNvPr>
            <p:cNvCxnSpPr>
              <a:stCxn id="759" idx="2"/>
              <a:endCxn id="761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xmlns="" id="{A88FE35F-C8F5-472C-8434-0F9773B453E8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A88FE35F-C8F5-472C-8434-0F9773B453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196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xmlns="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</p:spTree>
    <p:extLst>
      <p:ext uri="{BB962C8B-B14F-4D97-AF65-F5344CB8AC3E}">
        <p14:creationId xmlns:p14="http://schemas.microsoft.com/office/powerpoint/2010/main" val="1968795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xmlns="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xmlns="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xmlns="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0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xmlns="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xmlns="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09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xmlns="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10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xmlns="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11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xmlns="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xmlns="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13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xmlns="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1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xmlns="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16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xmlns="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117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xmlns="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11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xmlns="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1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xmlns="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12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xmlns="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xmlns="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xmlns="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xmlns="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xmlns="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1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xmlns="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xmlns="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1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xmlns="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129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xmlns="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1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xmlns="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1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xmlns="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1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xmlns="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1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xmlns="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134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xmlns="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xmlns="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xmlns="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14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xmlns="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1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xmlns="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1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xmlns="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91D03D-F606-4DEA-B47E-81D07253EB3B}"/>
              </a:ext>
            </a:extLst>
          </p:cNvPr>
          <p:cNvGrpSpPr/>
          <p:nvPr/>
        </p:nvGrpSpPr>
        <p:grpSpPr>
          <a:xfrm>
            <a:off x="4236363" y="1198946"/>
            <a:ext cx="2572333" cy="1553085"/>
            <a:chOff x="3998518" y="641835"/>
            <a:chExt cx="2572333" cy="1553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xmlns="" id="{ED9E7BED-5350-444A-B9D6-A8B6502C8A7B}"/>
                    </a:ext>
                  </a:extLst>
                </p:cNvPr>
                <p:cNvSpPr/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ED9E7BED-5350-444A-B9D6-A8B6502C8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blipFill>
                  <a:blip r:embed="rId145"/>
                  <a:stretch>
                    <a:fillRect l="-10588" r="-941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xmlns="" id="{622ACC3F-BAEC-46FE-8784-C917FB5C73B0}"/>
                    </a:ext>
                  </a:extLst>
                </p:cNvPr>
                <p:cNvSpPr/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622ACC3F-BAEC-46FE-8784-C917FB5C7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blipFill>
                  <a:blip r:embed="rId1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xmlns="" id="{56590702-D4ED-44FE-8129-94E9FBAFB9ED}"/>
                    </a:ext>
                  </a:extLst>
                </p:cNvPr>
                <p:cNvSpPr/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700" dirty="0">
                    <a:solidFill>
                      <a:srgbClr val="FAFAFA"/>
                    </a:solidFill>
                  </a:endParaRPr>
                </a:p>
              </p:txBody>
            </p:sp>
          </mc:Choice>
          <mc:Fallback xmlns="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56590702-D4ED-44FE-8129-94E9FBAFB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blipFill>
                  <a:blip r:embed="rId19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xmlns="" id="{6AEC2B4A-6BC9-43C8-B68F-AC476D135AA2}"/>
                    </a:ext>
                  </a:extLst>
                </p:cNvPr>
                <p:cNvSpPr/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6AEC2B4A-6BC9-43C8-B68F-AC476D135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9F0557D4-EF6A-446F-BB1A-DAE7687A0564}"/>
                    </a:ext>
                  </a:extLst>
                </p:cNvPr>
                <p:cNvSpPr/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9F0557D4-EF6A-446F-BB1A-DAE7687A0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blipFill>
                  <a:blip r:embed="rId149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xmlns="" id="{7A37D6E7-A91C-4C6F-BE29-ECD265FEC55C}"/>
                    </a:ext>
                  </a:extLst>
                </p:cNvPr>
                <p:cNvSpPr/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7A37D6E7-A91C-4C6F-BE29-ECD265FEC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blipFill>
                  <a:blip r:embed="rId150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3D57FA0A-AE62-45D6-9D5D-F0E5D1DD16BC}"/>
                    </a:ext>
                  </a:extLst>
                </p:cNvPr>
                <p:cNvSpPr/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3D57FA0A-AE62-45D6-9D5D-F0E5D1D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blipFill>
                  <a:blip r:embed="rId151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xmlns="" id="{B0729D94-2D72-4F87-A665-99D5BC38B5AD}"/>
                    </a:ext>
                  </a:extLst>
                </p:cNvPr>
                <p:cNvSpPr/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0729D94-2D72-4F87-A665-99D5BC38B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blipFill>
                  <a:blip r:embed="rId1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xmlns="" id="{CE07EFDD-49A2-4580-8112-4BCD56D904E8}"/>
                    </a:ext>
                  </a:extLst>
                </p:cNvPr>
                <p:cNvSpPr/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CE07EFDD-49A2-4580-8112-4BCD56D9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blipFill>
                  <a:blip r:embed="rId1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xmlns="" id="{33D9F061-6CBF-4F1E-BDFE-2518630E508D}"/>
                    </a:ext>
                  </a:extLst>
                </p:cNvPr>
                <p:cNvSpPr/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3D9F061-6CBF-4F1E-BDFE-2518630E5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blipFill>
                  <a:blip r:embed="rId154"/>
                  <a:stretch>
                    <a:fillRect l="-9412" r="-235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xmlns="" id="{D96BB440-655D-4991-B87B-97D3C27548AC}"/>
                </a:ext>
              </a:extLst>
            </p:cNvPr>
            <p:cNvGrpSpPr/>
            <p:nvPr/>
          </p:nvGrpSpPr>
          <p:grpSpPr>
            <a:xfrm>
              <a:off x="3998518" y="641835"/>
              <a:ext cx="556879" cy="551396"/>
              <a:chOff x="9312547" y="2787886"/>
              <a:chExt cx="556879" cy="5513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xmlns="" id="{61A6742E-149A-4C61-9D64-AFE270731575}"/>
                      </a:ext>
                    </a:extLst>
                  </p:cNvPr>
                  <p:cNvSpPr/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Rectangle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xmlns="" id="{FC003647-ED71-4E32-8242-6A1C1DC5940A}"/>
                      </a:ext>
                    </a:extLst>
                  </p:cNvPr>
                  <p:cNvSpPr/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𝑖𝑑𝑑𝑒𝑛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Rectangle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xmlns="" id="{447AD0C4-F27D-4D59-80AC-149DDF5C2816}"/>
                      </a:ext>
                    </a:extLst>
                  </p:cNvPr>
                  <p:cNvSpPr/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l="-11111" t="-6173" r="-1235" b="-49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xmlns="" id="{A3627285-32E2-4A8E-A432-B22825BF702E}"/>
                  </a:ext>
                </a:extLst>
              </p:cNvPr>
              <p:cNvCxnSpPr/>
              <p:nvPr/>
            </p:nvCxnSpPr>
            <p:spPr>
              <a:xfrm>
                <a:off x="9360017" y="2830363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xmlns="" id="{CCB29971-2476-45C2-B41B-68ED17027A17}"/>
                    </a:ext>
                  </a:extLst>
                </p:cNvPr>
                <p:cNvSpPr/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CB29971-2476-45C2-B41B-68ED17027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blipFill>
                  <a:blip r:embed="rId1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xmlns="" id="{8BC15854-07F0-4DED-AB8E-53487E848F9F}"/>
                    </a:ext>
                  </a:extLst>
                </p:cNvPr>
                <p:cNvSpPr/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C15854-07F0-4DED-AB8E-53487E848F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blipFill>
                  <a:blip r:embed="rId1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xmlns="" id="{016EB04F-7E0B-4B9F-9045-120BA9E9AA0F}"/>
                    </a:ext>
                  </a:extLst>
                </p:cNvPr>
                <p:cNvSpPr/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016EB04F-7E0B-4B9F-9045-120BA9E9A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xmlns="" id="{EA839753-62A5-489E-96BC-43DBEB6E08A2}"/>
                    </a:ext>
                  </a:extLst>
                </p:cNvPr>
                <p:cNvSpPr/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EA839753-62A5-489E-96BC-43DBEB6E0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blipFill>
                  <a:blip r:embed="rId1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xmlns="" id="{8CE55EB0-2027-4948-AED3-4A5A12B8D6BB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xmlns="" id="{8840275D-34C4-4F6D-AE00-43E14F1F6048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8840275D-34C4-4F6D-AE00-43E14F1F6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159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xmlns="" id="{02971112-BA61-401D-85B9-7A506A46577E}"/>
                </a:ext>
              </a:extLst>
            </p:cNvPr>
            <p:cNvCxnSpPr>
              <a:stCxn id="682" idx="3"/>
              <a:endCxn id="684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xmlns="" id="{75B99265-23DB-4EC1-A08A-7F8E5ECF314C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75B99265-23DB-4EC1-A08A-7F8E5ECF3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xmlns="" id="{A2827C3A-AEF6-4374-A8BF-B94D66EB9604}"/>
                </a:ext>
              </a:extLst>
            </p:cNvPr>
            <p:cNvCxnSpPr>
              <a:stCxn id="682" idx="2"/>
              <a:endCxn id="680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xmlns="" id="{3D5E40AE-A173-45FF-B0BF-434EA0E76674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3D5E40AE-A173-45FF-B0BF-434EA0E76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xmlns="" id="{97D89FF0-8D1B-44D7-9ED0-7C25FF59B8E4}"/>
                </a:ext>
              </a:extLst>
            </p:cNvPr>
            <p:cNvCxnSpPr>
              <a:stCxn id="684" idx="2"/>
              <a:endCxn id="686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xmlns="" id="{9BE6DDF3-F644-4D4B-BC22-7C8FC0A0A748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9BE6DDF3-F644-4D4B-BC22-7C8FC0A0A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xmlns="" id="{6E9BF151-2300-4631-AB57-34F21F53AC47}"/>
                </a:ext>
              </a:extLst>
            </p:cNvPr>
            <p:cNvCxnSpPr>
              <a:stCxn id="684" idx="3"/>
              <a:endCxn id="688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xmlns="" id="{383AE25D-B9B7-47F2-ABDA-B433D9091E02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383AE25D-B9B7-47F2-ABDA-B433D9091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xmlns="" id="{A7624DC8-1F63-4272-BE5F-D0F713916AFF}"/>
                </a:ext>
              </a:extLst>
            </p:cNvPr>
            <p:cNvCxnSpPr>
              <a:stCxn id="688" idx="2"/>
              <a:endCxn id="690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xmlns="" id="{67C75351-CE3E-4A2B-9D0E-BCFABBFA4A20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67C75351-CE3E-4A2B-9D0E-BCFABBFA4A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xmlns="" id="{C35B5CE6-DAD9-4120-91D6-11C2D4C26F05}"/>
                </a:ext>
              </a:extLst>
            </p:cNvPr>
            <p:cNvCxnSpPr>
              <a:stCxn id="688" idx="3"/>
              <a:endCxn id="692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xmlns="" id="{F4A01E93-33AE-4AC0-B6AD-90C50465A5C6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F4A01E93-33AE-4AC0-B6AD-90C50465A5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xmlns="" id="{12712F62-5865-47F9-AAB6-79BC0544381D}"/>
                </a:ext>
              </a:extLst>
            </p:cNvPr>
            <p:cNvCxnSpPr>
              <a:stCxn id="692" idx="2"/>
              <a:endCxn id="694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xmlns="" id="{2D5AE1F5-28FD-4D0B-AD8E-EAED6C0E5584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D5AE1F5-28FD-4D0B-AD8E-EAED6C0E55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xmlns="" id="{25A988AB-DAB8-4933-B8E0-C2740B08ED9B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25A988AB-DAB8-4933-B8E0-C2740B08E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1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xmlns="" id="{1003959B-941D-4E9D-AC77-C62CCE369B49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1003959B-941D-4E9D-AC77-C62CCE369B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xmlns="" id="{877B8523-81F3-4723-A1D1-E40CA2AA5488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877B8523-81F3-4723-A1D1-E40CA2AA5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xmlns="" id="{02A867A1-2E6B-4F07-B82F-B6BB5B4E152F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02A867A1-2E6B-4F07-B82F-B6BB5B4E1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xmlns="" id="{41A82E47-32AE-4470-B175-1347B5BBC3E3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41A82E47-32AE-4470-B175-1347B5BBC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xmlns="" id="{2C13A085-B43C-4533-9E56-1BE873195C1F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2C13A085-B43C-4533-9E56-1BE873195C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71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xmlns="" id="{E9FD5368-4C82-41B5-8813-E4A68C2044A1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E9FD5368-4C82-41B5-8813-E4A68C2044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xmlns="" id="{EED0792F-C2B2-4807-8766-F638372F6730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EED0792F-C2B2-4807-8766-F638372F6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xmlns="" id="{5C847BC3-DA9A-4C1E-BDAF-6FFF7D913886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5C847BC3-DA9A-4C1E-BDAF-6FFF7D9138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xmlns="" id="{98912B4F-17E8-4B03-9A6F-9B025440C356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8912B4F-17E8-4B03-9A6F-9B025440C3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75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xmlns="" id="{0B9C64F9-F6DD-44B2-ACD8-2B353B3BBD76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0B9C64F9-F6DD-44B2-ACD8-2B353B3BB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7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xmlns="" id="{56EBD56E-CDB5-4954-9BD9-75D2579A33C5}"/>
                </a:ext>
              </a:extLst>
            </p:cNvPr>
            <p:cNvCxnSpPr>
              <a:endCxn id="698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xmlns="" id="{484BFE89-0F09-433C-A1F3-F2049AD2502A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484BFE89-0F09-433C-A1F3-F2049AD25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177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xmlns="" id="{22B6716C-A20D-44E3-8BDE-A46486E8AF4E}"/>
                </a:ext>
              </a:extLst>
            </p:cNvPr>
            <p:cNvCxnSpPr>
              <a:stCxn id="721" idx="2"/>
              <a:endCxn id="702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xmlns="" id="{3BD7A7FC-A552-470A-9963-BD05B60355D2}"/>
                </a:ext>
              </a:extLst>
            </p:cNvPr>
            <p:cNvCxnSpPr>
              <a:stCxn id="723" idx="2"/>
              <a:endCxn id="703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xmlns="" id="{15E843A5-D803-41F8-9EED-8BD01E1C8A93}"/>
                </a:ext>
              </a:extLst>
            </p:cNvPr>
            <p:cNvCxnSpPr>
              <a:stCxn id="725" idx="2"/>
              <a:endCxn id="704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xmlns="" id="{EA40F44C-539C-469A-BD69-59DCE064807D}"/>
                </a:ext>
              </a:extLst>
            </p:cNvPr>
            <p:cNvCxnSpPr>
              <a:endCxn id="712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xmlns="" id="{C958BF6E-4126-4EBB-86F0-2E6069D51B9C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C958BF6E-4126-4EBB-86F0-2E6069D51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xmlns="" id="{333D92C0-2C45-4B5A-A8C9-60DD35C47828}"/>
                </a:ext>
              </a:extLst>
            </p:cNvPr>
            <p:cNvCxnSpPr>
              <a:stCxn id="712" idx="2"/>
              <a:endCxn id="705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xmlns="" id="{932EACC1-30CA-4AEC-9DBC-7BD6CE0D121E}"/>
                </a:ext>
              </a:extLst>
            </p:cNvPr>
            <p:cNvCxnSpPr>
              <a:stCxn id="727" idx="3"/>
              <a:endCxn id="707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xmlns="" id="{1A85A918-1AD6-4EB7-9491-B308A4D0D621}"/>
                </a:ext>
              </a:extLst>
            </p:cNvPr>
            <p:cNvCxnSpPr>
              <a:stCxn id="695" idx="3"/>
              <a:endCxn id="721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xmlns="" id="{06E85A81-A1FF-4F71-94D0-965F81A3495D}"/>
                </a:ext>
              </a:extLst>
            </p:cNvPr>
            <p:cNvCxnSpPr>
              <a:stCxn id="692" idx="3"/>
              <a:endCxn id="695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xmlns="" id="{CC40CCC7-09AA-4616-91AE-9F9A58E11189}"/>
                </a:ext>
              </a:extLst>
            </p:cNvPr>
            <p:cNvCxnSpPr>
              <a:endCxn id="718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xmlns="" id="{8B705FB9-A5E4-4A1F-BF7C-5C0E9455CD1D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8B705FB9-A5E4-4A1F-BF7C-5C0E9455CD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xmlns="" id="{0EDAA9EC-B93E-4748-8ED0-8FC16DC5797C}"/>
                </a:ext>
              </a:extLst>
            </p:cNvPr>
            <p:cNvCxnSpPr>
              <a:stCxn id="718" idx="2"/>
              <a:endCxn id="720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xmlns="" id="{EEFB6204-5727-4514-A5EB-694BEAECFF2C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EEFB6204-5727-4514-A5EB-694BEAECF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17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xmlns="" id="{0ED37A84-6F51-4EA3-A7BC-1BE800DC43B1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0ED37A84-6F51-4EA3-A7BC-1BE800DC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xmlns="" id="{7056565C-2C48-420B-932E-05F2CC828016}"/>
                </a:ext>
              </a:extLst>
            </p:cNvPr>
            <p:cNvCxnSpPr>
              <a:stCxn id="721" idx="3"/>
              <a:endCxn id="723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xmlns="" id="{9CD6722E-8D55-4A3E-8216-362746BABD43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CD6722E-8D55-4A3E-8216-362746BAB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xmlns="" id="{85C09750-84E8-4FF8-B52E-08AFAA44CD60}"/>
                </a:ext>
              </a:extLst>
            </p:cNvPr>
            <p:cNvCxnSpPr>
              <a:stCxn id="723" idx="3"/>
              <a:endCxn id="725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xmlns="" id="{50E2ED6E-5F0E-421D-9508-197F4A220244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50E2ED6E-5F0E-421D-9508-197F4A220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xmlns="" id="{E1D2F4EB-96F5-4977-9155-39E513B47B57}"/>
                </a:ext>
              </a:extLst>
            </p:cNvPr>
            <p:cNvCxnSpPr>
              <a:cxnSpLocks/>
              <a:endCxn id="727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xmlns="" id="{3DF8D482-2A8F-4B09-9773-6FE298264E87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3DF8D482-2A8F-4B09-9773-6FE298264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xmlns="" id="{6BAA21B2-5609-498C-9A80-784B53CA6372}"/>
                </a:ext>
              </a:extLst>
            </p:cNvPr>
            <p:cNvCxnSpPr>
              <a:stCxn id="727" idx="2"/>
              <a:endCxn id="729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xmlns="" id="{10389713-5DBF-42B4-8B7C-936C341E0AE6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10389713-5DBF-42B4-8B7C-936C341E0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181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xmlns="" id="{92437750-C312-4CCE-96A1-5B809F99810A}"/>
                </a:ext>
              </a:extLst>
            </p:cNvPr>
            <p:cNvCxnSpPr>
              <a:endCxn id="731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xmlns="" id="{52500FE2-56FD-4DCF-B571-4800035F973B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52500FE2-56FD-4DCF-B571-4800035F9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18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xmlns="" id="{01ACB789-31A0-4FA0-9D2F-853DCFE0E196}"/>
                </a:ext>
              </a:extLst>
            </p:cNvPr>
            <p:cNvCxnSpPr>
              <a:stCxn id="731" idx="2"/>
              <a:endCxn id="733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xmlns="" id="{92C8CF05-F50C-4790-BF89-4FB2387B4112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92C8CF05-F50C-4790-BF89-4FB2387B4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xmlns="" id="{56A51F6A-613A-4E41-94C0-D17BBEF5D65C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56A51F6A-613A-4E41-94C0-D17BBEF5D6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18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xmlns="" id="{788149C7-3BA6-493A-A14A-7D14028442DC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788149C7-3BA6-493A-A14A-7D1402844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185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xmlns="" id="{676A876C-0FA0-4DF3-9953-383CAAC5A19D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676A876C-0FA0-4DF3-9953-383CAAC5A1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18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xmlns="" id="{B8C6F4AD-7F03-443C-B852-1577D54E559B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B8C6F4AD-7F03-443C-B852-1577D54E5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196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xmlns="" id="{7C90DC71-4CF9-491D-A3E1-18F3C8330471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7C90DC71-4CF9-491D-A3E1-18F3C8330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18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xmlns="" id="{DF7D09F6-A6E6-45D5-99CF-25E826C4EC50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DF7D09F6-A6E6-45D5-99CF-25E826C4E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188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0" name="Straight Arrow Connector 739">
              <a:extLst>
                <a:ext uri="{FF2B5EF4-FFF2-40B4-BE49-F238E27FC236}">
                  <a16:creationId xmlns:a16="http://schemas.microsoft.com/office/drawing/2014/main" xmlns="" id="{70403821-D7EB-4E68-A788-53B31D1FC1EB}"/>
                </a:ext>
              </a:extLst>
            </p:cNvPr>
            <p:cNvCxnSpPr>
              <a:endCxn id="699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xmlns="" id="{DB675D9A-4C82-4322-9112-CD56396C034E}"/>
                </a:ext>
              </a:extLst>
            </p:cNvPr>
            <p:cNvCxnSpPr>
              <a:endCxn id="700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xmlns="" id="{B001BC3A-E32C-4275-8B0F-3AC13918DD52}"/>
                </a:ext>
              </a:extLst>
            </p:cNvPr>
            <p:cNvCxnSpPr>
              <a:endCxn id="701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Arrow Connector 742">
              <a:extLst>
                <a:ext uri="{FF2B5EF4-FFF2-40B4-BE49-F238E27FC236}">
                  <a16:creationId xmlns:a16="http://schemas.microsoft.com/office/drawing/2014/main" xmlns="" id="{D94379DC-A9E9-40BE-B0B5-16FA924FF59F}"/>
                </a:ext>
              </a:extLst>
            </p:cNvPr>
            <p:cNvCxnSpPr>
              <a:endCxn id="697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Arrow Connector 743">
              <a:extLst>
                <a:ext uri="{FF2B5EF4-FFF2-40B4-BE49-F238E27FC236}">
                  <a16:creationId xmlns:a16="http://schemas.microsoft.com/office/drawing/2014/main" xmlns="" id="{9B23ABED-56CA-4FF7-BE22-F51CFA04CD0D}"/>
                </a:ext>
              </a:extLst>
            </p:cNvPr>
            <p:cNvCxnSpPr>
              <a:endCxn id="696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xmlns="" id="{4098A828-7D78-45E6-96D3-F435F2896E39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xmlns="" id="{62247F4E-ABFE-447B-9BD3-D62C2AD8938A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xmlns="" id="{1D471C66-5E18-4616-A7BD-3CB703F9A882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Arrow Connector 747">
              <a:extLst>
                <a:ext uri="{FF2B5EF4-FFF2-40B4-BE49-F238E27FC236}">
                  <a16:creationId xmlns:a16="http://schemas.microsoft.com/office/drawing/2014/main" xmlns="" id="{9E6143C0-0CDE-4DEF-990E-A1A209FE343D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Arrow Connector 748">
              <a:extLst>
                <a:ext uri="{FF2B5EF4-FFF2-40B4-BE49-F238E27FC236}">
                  <a16:creationId xmlns:a16="http://schemas.microsoft.com/office/drawing/2014/main" xmlns="" id="{74E52253-9722-40A2-9B35-100A89A55F7C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xmlns="" id="{583D58CA-82B5-4051-9462-DE857A7DBF75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xmlns="" id="{F52BA3E8-42CD-49E4-949B-F283B3F73E62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xmlns="" id="{767A9896-5F02-4E55-811B-278136F4A098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xmlns="" id="{AC3C8FC7-51A4-4B94-A314-3E738CD267ED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AC3C8FC7-51A4-4B94-A314-3E738CD2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18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4" name="Straight Arrow Connector 753">
              <a:extLst>
                <a:ext uri="{FF2B5EF4-FFF2-40B4-BE49-F238E27FC236}">
                  <a16:creationId xmlns:a16="http://schemas.microsoft.com/office/drawing/2014/main" xmlns="" id="{678E3925-6618-4C0C-A30A-702BB0AE0EE8}"/>
                </a:ext>
              </a:extLst>
            </p:cNvPr>
            <p:cNvCxnSpPr>
              <a:stCxn id="755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xmlns="" id="{46FA724B-C6F6-4E60-B13A-C630C4720A07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46FA724B-C6F6-4E60-B13A-C630C4720A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19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6" name="Straight Arrow Connector 755">
              <a:extLst>
                <a:ext uri="{FF2B5EF4-FFF2-40B4-BE49-F238E27FC236}">
                  <a16:creationId xmlns:a16="http://schemas.microsoft.com/office/drawing/2014/main" xmlns="" id="{405411EA-A0C9-4E1E-ADF2-63B30998EEC1}"/>
                </a:ext>
              </a:extLst>
            </p:cNvPr>
            <p:cNvCxnSpPr>
              <a:stCxn id="755" idx="2"/>
              <a:endCxn id="753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Straight Arrow Connector 756">
              <a:extLst>
                <a:ext uri="{FF2B5EF4-FFF2-40B4-BE49-F238E27FC236}">
                  <a16:creationId xmlns:a16="http://schemas.microsoft.com/office/drawing/2014/main" xmlns="" id="{8C5EC953-A353-4F3F-9162-1BBD006D2C8E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Straight Arrow Connector 757">
              <a:extLst>
                <a:ext uri="{FF2B5EF4-FFF2-40B4-BE49-F238E27FC236}">
                  <a16:creationId xmlns:a16="http://schemas.microsoft.com/office/drawing/2014/main" xmlns="" id="{02D7436B-8F99-4EAC-B3EF-36CFB09AECC9}"/>
                </a:ext>
              </a:extLst>
            </p:cNvPr>
            <p:cNvCxnSpPr>
              <a:endCxn id="759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xmlns="" id="{34A0C2F1-1C6E-4FD3-A56B-C6492ABC9D37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34A0C2F1-1C6E-4FD3-A56B-C6492ABC9D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0" name="Straight Arrow Connector 759">
              <a:extLst>
                <a:ext uri="{FF2B5EF4-FFF2-40B4-BE49-F238E27FC236}">
                  <a16:creationId xmlns:a16="http://schemas.microsoft.com/office/drawing/2014/main" xmlns="" id="{0F1EE46C-BDE8-4088-B878-FA5F2BD3A2F5}"/>
                </a:ext>
              </a:extLst>
            </p:cNvPr>
            <p:cNvCxnSpPr>
              <a:stCxn id="759" idx="2"/>
              <a:endCxn id="761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xmlns="" id="{A88FE35F-C8F5-472C-8434-0F9773B453E8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A88FE35F-C8F5-472C-8434-0F9773B453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191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xmlns="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1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xmlns="" id="{AD769227-614A-43F9-8577-E65A207BF118}"/>
                  </a:ext>
                </a:extLst>
              </p:cNvPr>
              <p:cNvSpPr txBox="1"/>
              <p:nvPr/>
            </p:nvSpPr>
            <p:spPr>
              <a:xfrm>
                <a:off x="6801052" y="4927628"/>
                <a:ext cx="397702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D769227-614A-43F9-8577-E65A207B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52" y="4927628"/>
                <a:ext cx="3977020" cy="474489"/>
              </a:xfrm>
              <a:prstGeom prst="rect">
                <a:avLst/>
              </a:prstGeom>
              <a:blipFill>
                <a:blip r:embed="rId193"/>
                <a:stretch>
                  <a:fillRect l="-153" b="-38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xmlns="" id="{98FDA2AA-2ABC-41C3-BED4-73E30A9680FB}"/>
              </a:ext>
            </a:extLst>
          </p:cNvPr>
          <p:cNvCxnSpPr>
            <a:cxnSpLocks/>
          </p:cNvCxnSpPr>
          <p:nvPr/>
        </p:nvCxnSpPr>
        <p:spPr>
          <a:xfrm flipH="1">
            <a:off x="9699451" y="4289339"/>
            <a:ext cx="195083" cy="6432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xmlns="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7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94"/>
                <a:stretch>
                  <a:fillRect l="-7955" r="-795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xmlns="" id="{EF6300D6-2E21-4260-BB95-9CD7DA5E9951}"/>
              </a:ext>
            </a:extLst>
          </p:cNvPr>
          <p:cNvCxnSpPr>
            <a:cxnSpLocks/>
          </p:cNvCxnSpPr>
          <p:nvPr/>
        </p:nvCxnSpPr>
        <p:spPr>
          <a:xfrm flipV="1">
            <a:off x="6520987" y="5896988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xmlns="" id="{00943781-8E4F-4185-B3AA-B1FB63B1BCAA}"/>
              </a:ext>
            </a:extLst>
          </p:cNvPr>
          <p:cNvCxnSpPr>
            <a:cxnSpLocks/>
          </p:cNvCxnSpPr>
          <p:nvPr/>
        </p:nvCxnSpPr>
        <p:spPr>
          <a:xfrm flipV="1">
            <a:off x="2714342" y="1216143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3943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20022476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43824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914547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xmlns="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xmlns="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xmlns="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0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xmlns="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08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xmlns="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09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xmlns="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10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xmlns="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xmlns="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12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xmlns="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13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xmlns="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1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xmlns="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16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xmlns="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117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xmlns="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11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xmlns="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1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xmlns="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12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xmlns="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xmlns="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xmlns="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xmlns="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xmlns="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1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xmlns="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xmlns="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1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xmlns="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129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xmlns="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1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xmlns="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1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xmlns="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1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xmlns="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1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xmlns="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134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xmlns="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xmlns="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xmlns="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14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xmlns="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1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xmlns="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1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xmlns="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91D03D-F606-4DEA-B47E-81D07253EB3B}"/>
              </a:ext>
            </a:extLst>
          </p:cNvPr>
          <p:cNvGrpSpPr/>
          <p:nvPr/>
        </p:nvGrpSpPr>
        <p:grpSpPr>
          <a:xfrm>
            <a:off x="4236363" y="1198946"/>
            <a:ext cx="2572333" cy="1553085"/>
            <a:chOff x="3998518" y="641835"/>
            <a:chExt cx="2572333" cy="1553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xmlns="" id="{ED9E7BED-5350-444A-B9D6-A8B6502C8A7B}"/>
                    </a:ext>
                  </a:extLst>
                </p:cNvPr>
                <p:cNvSpPr/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ED9E7BED-5350-444A-B9D6-A8B6502C8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blipFill>
                  <a:blip r:embed="rId145"/>
                  <a:stretch>
                    <a:fillRect l="-10588" r="-941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xmlns="" id="{622ACC3F-BAEC-46FE-8784-C917FB5C73B0}"/>
                    </a:ext>
                  </a:extLst>
                </p:cNvPr>
                <p:cNvSpPr/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622ACC3F-BAEC-46FE-8784-C917FB5C7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blipFill>
                  <a:blip r:embed="rId1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xmlns="" id="{56590702-D4ED-44FE-8129-94E9FBAFB9ED}"/>
                    </a:ext>
                  </a:extLst>
                </p:cNvPr>
                <p:cNvSpPr/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700" dirty="0">
                    <a:solidFill>
                      <a:srgbClr val="FAFAFA"/>
                    </a:solidFill>
                  </a:endParaRPr>
                </a:p>
              </p:txBody>
            </p:sp>
          </mc:Choice>
          <mc:Fallback xmlns="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56590702-D4ED-44FE-8129-94E9FBAFB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blipFill>
                  <a:blip r:embed="rId19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xmlns="" id="{6AEC2B4A-6BC9-43C8-B68F-AC476D135AA2}"/>
                    </a:ext>
                  </a:extLst>
                </p:cNvPr>
                <p:cNvSpPr/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6AEC2B4A-6BC9-43C8-B68F-AC476D135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9F0557D4-EF6A-446F-BB1A-DAE7687A0564}"/>
                    </a:ext>
                  </a:extLst>
                </p:cNvPr>
                <p:cNvSpPr/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9F0557D4-EF6A-446F-BB1A-DAE7687A0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blipFill>
                  <a:blip r:embed="rId149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xmlns="" id="{7A37D6E7-A91C-4C6F-BE29-ECD265FEC55C}"/>
                    </a:ext>
                  </a:extLst>
                </p:cNvPr>
                <p:cNvSpPr/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7A37D6E7-A91C-4C6F-BE29-ECD265FEC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blipFill>
                  <a:blip r:embed="rId150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3D57FA0A-AE62-45D6-9D5D-F0E5D1DD16BC}"/>
                    </a:ext>
                  </a:extLst>
                </p:cNvPr>
                <p:cNvSpPr/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3D57FA0A-AE62-45D6-9D5D-F0E5D1D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blipFill>
                  <a:blip r:embed="rId151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xmlns="" id="{B0729D94-2D72-4F87-A665-99D5BC38B5AD}"/>
                    </a:ext>
                  </a:extLst>
                </p:cNvPr>
                <p:cNvSpPr/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0729D94-2D72-4F87-A665-99D5BC38B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blipFill>
                  <a:blip r:embed="rId1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xmlns="" id="{CE07EFDD-49A2-4580-8112-4BCD56D904E8}"/>
                    </a:ext>
                  </a:extLst>
                </p:cNvPr>
                <p:cNvSpPr/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CE07EFDD-49A2-4580-8112-4BCD56D9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blipFill>
                  <a:blip r:embed="rId1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xmlns="" id="{33D9F061-6CBF-4F1E-BDFE-2518630E508D}"/>
                    </a:ext>
                  </a:extLst>
                </p:cNvPr>
                <p:cNvSpPr/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3D9F061-6CBF-4F1E-BDFE-2518630E5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blipFill>
                  <a:blip r:embed="rId154"/>
                  <a:stretch>
                    <a:fillRect l="-9412" r="-235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xmlns="" id="{D96BB440-655D-4991-B87B-97D3C27548AC}"/>
                </a:ext>
              </a:extLst>
            </p:cNvPr>
            <p:cNvGrpSpPr/>
            <p:nvPr/>
          </p:nvGrpSpPr>
          <p:grpSpPr>
            <a:xfrm>
              <a:off x="3998518" y="641835"/>
              <a:ext cx="556879" cy="551396"/>
              <a:chOff x="9312547" y="2787886"/>
              <a:chExt cx="556879" cy="5513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xmlns="" id="{61A6742E-149A-4C61-9D64-AFE270731575}"/>
                      </a:ext>
                    </a:extLst>
                  </p:cNvPr>
                  <p:cNvSpPr/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Rectangle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xmlns="" id="{FC003647-ED71-4E32-8242-6A1C1DC5940A}"/>
                      </a:ext>
                    </a:extLst>
                  </p:cNvPr>
                  <p:cNvSpPr/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𝑖𝑑𝑑𝑒𝑛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Rectangle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xmlns="" id="{447AD0C4-F27D-4D59-80AC-149DDF5C2816}"/>
                      </a:ext>
                    </a:extLst>
                  </p:cNvPr>
                  <p:cNvSpPr/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l="-11111" t="-6173" r="-1235" b="-49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xmlns="" id="{A3627285-32E2-4A8E-A432-B22825BF702E}"/>
                  </a:ext>
                </a:extLst>
              </p:cNvPr>
              <p:cNvCxnSpPr/>
              <p:nvPr/>
            </p:nvCxnSpPr>
            <p:spPr>
              <a:xfrm>
                <a:off x="9360017" y="2830363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xmlns="" id="{CCB29971-2476-45C2-B41B-68ED17027A17}"/>
                    </a:ext>
                  </a:extLst>
                </p:cNvPr>
                <p:cNvSpPr/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CB29971-2476-45C2-B41B-68ED17027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blipFill>
                  <a:blip r:embed="rId1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xmlns="" id="{8BC15854-07F0-4DED-AB8E-53487E848F9F}"/>
                    </a:ext>
                  </a:extLst>
                </p:cNvPr>
                <p:cNvSpPr/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C15854-07F0-4DED-AB8E-53487E848F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blipFill>
                  <a:blip r:embed="rId1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xmlns="" id="{016EB04F-7E0B-4B9F-9045-120BA9E9AA0F}"/>
                    </a:ext>
                  </a:extLst>
                </p:cNvPr>
                <p:cNvSpPr/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016EB04F-7E0B-4B9F-9045-120BA9E9A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xmlns="" id="{EA839753-62A5-489E-96BC-43DBEB6E08A2}"/>
                    </a:ext>
                  </a:extLst>
                </p:cNvPr>
                <p:cNvSpPr/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EA839753-62A5-489E-96BC-43DBEB6E0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blipFill>
                  <a:blip r:embed="rId1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xmlns="" id="{8CE55EB0-2027-4948-AED3-4A5A12B8D6BB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xmlns="" id="{8840275D-34C4-4F6D-AE00-43E14F1F6048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8840275D-34C4-4F6D-AE00-43E14F1F6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159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xmlns="" id="{02971112-BA61-401D-85B9-7A506A46577E}"/>
                </a:ext>
              </a:extLst>
            </p:cNvPr>
            <p:cNvCxnSpPr>
              <a:stCxn id="682" idx="3"/>
              <a:endCxn id="684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xmlns="" id="{75B99265-23DB-4EC1-A08A-7F8E5ECF314C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75B99265-23DB-4EC1-A08A-7F8E5ECF3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xmlns="" id="{A2827C3A-AEF6-4374-A8BF-B94D66EB9604}"/>
                </a:ext>
              </a:extLst>
            </p:cNvPr>
            <p:cNvCxnSpPr>
              <a:stCxn id="682" idx="2"/>
              <a:endCxn id="680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xmlns="" id="{3D5E40AE-A173-45FF-B0BF-434EA0E76674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3D5E40AE-A173-45FF-B0BF-434EA0E76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xmlns="" id="{97D89FF0-8D1B-44D7-9ED0-7C25FF59B8E4}"/>
                </a:ext>
              </a:extLst>
            </p:cNvPr>
            <p:cNvCxnSpPr>
              <a:stCxn id="684" idx="2"/>
              <a:endCxn id="686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xmlns="" id="{9BE6DDF3-F644-4D4B-BC22-7C8FC0A0A748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9BE6DDF3-F644-4D4B-BC22-7C8FC0A0A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xmlns="" id="{6E9BF151-2300-4631-AB57-34F21F53AC47}"/>
                </a:ext>
              </a:extLst>
            </p:cNvPr>
            <p:cNvCxnSpPr>
              <a:stCxn id="684" idx="3"/>
              <a:endCxn id="688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xmlns="" id="{383AE25D-B9B7-47F2-ABDA-B433D9091E02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383AE25D-B9B7-47F2-ABDA-B433D9091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xmlns="" id="{A7624DC8-1F63-4272-BE5F-D0F713916AFF}"/>
                </a:ext>
              </a:extLst>
            </p:cNvPr>
            <p:cNvCxnSpPr>
              <a:stCxn id="688" idx="2"/>
              <a:endCxn id="690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xmlns="" id="{67C75351-CE3E-4A2B-9D0E-BCFABBFA4A20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67C75351-CE3E-4A2B-9D0E-BCFABBFA4A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xmlns="" id="{C35B5CE6-DAD9-4120-91D6-11C2D4C26F05}"/>
                </a:ext>
              </a:extLst>
            </p:cNvPr>
            <p:cNvCxnSpPr>
              <a:stCxn id="688" idx="3"/>
              <a:endCxn id="692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xmlns="" id="{F4A01E93-33AE-4AC0-B6AD-90C50465A5C6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F4A01E93-33AE-4AC0-B6AD-90C50465A5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xmlns="" id="{12712F62-5865-47F9-AAB6-79BC0544381D}"/>
                </a:ext>
              </a:extLst>
            </p:cNvPr>
            <p:cNvCxnSpPr>
              <a:stCxn id="692" idx="2"/>
              <a:endCxn id="694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xmlns="" id="{2D5AE1F5-28FD-4D0B-AD8E-EAED6C0E5584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D5AE1F5-28FD-4D0B-AD8E-EAED6C0E55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xmlns="" id="{25A988AB-DAB8-4933-B8E0-C2740B08ED9B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25A988AB-DAB8-4933-B8E0-C2740B08E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1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xmlns="" id="{1003959B-941D-4E9D-AC77-C62CCE369B49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1003959B-941D-4E9D-AC77-C62CCE369B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xmlns="" id="{877B8523-81F3-4723-A1D1-E40CA2AA5488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877B8523-81F3-4723-A1D1-E40CA2AA5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xmlns="" id="{02A867A1-2E6B-4F07-B82F-B6BB5B4E152F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02A867A1-2E6B-4F07-B82F-B6BB5B4E1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xmlns="" id="{41A82E47-32AE-4470-B175-1347B5BBC3E3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41A82E47-32AE-4470-B175-1347B5BBC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xmlns="" id="{2C13A085-B43C-4533-9E56-1BE873195C1F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2C13A085-B43C-4533-9E56-1BE873195C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71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xmlns="" id="{E9FD5368-4C82-41B5-8813-E4A68C2044A1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E9FD5368-4C82-41B5-8813-E4A68C2044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xmlns="" id="{EED0792F-C2B2-4807-8766-F638372F6730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EED0792F-C2B2-4807-8766-F638372F6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xmlns="" id="{5C847BC3-DA9A-4C1E-BDAF-6FFF7D913886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5C847BC3-DA9A-4C1E-BDAF-6FFF7D9138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xmlns="" id="{98912B4F-17E8-4B03-9A6F-9B025440C356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8912B4F-17E8-4B03-9A6F-9B025440C3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75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xmlns="" id="{0B9C64F9-F6DD-44B2-ACD8-2B353B3BBD76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0B9C64F9-F6DD-44B2-ACD8-2B353B3BB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7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xmlns="" id="{56EBD56E-CDB5-4954-9BD9-75D2579A33C5}"/>
                </a:ext>
              </a:extLst>
            </p:cNvPr>
            <p:cNvCxnSpPr>
              <a:endCxn id="698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xmlns="" id="{484BFE89-0F09-433C-A1F3-F2049AD2502A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484BFE89-0F09-433C-A1F3-F2049AD25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177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xmlns="" id="{22B6716C-A20D-44E3-8BDE-A46486E8AF4E}"/>
                </a:ext>
              </a:extLst>
            </p:cNvPr>
            <p:cNvCxnSpPr>
              <a:stCxn id="721" idx="2"/>
              <a:endCxn id="702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xmlns="" id="{3BD7A7FC-A552-470A-9963-BD05B60355D2}"/>
                </a:ext>
              </a:extLst>
            </p:cNvPr>
            <p:cNvCxnSpPr>
              <a:stCxn id="723" idx="2"/>
              <a:endCxn id="703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xmlns="" id="{15E843A5-D803-41F8-9EED-8BD01E1C8A93}"/>
                </a:ext>
              </a:extLst>
            </p:cNvPr>
            <p:cNvCxnSpPr>
              <a:stCxn id="725" idx="2"/>
              <a:endCxn id="704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xmlns="" id="{EA40F44C-539C-469A-BD69-59DCE064807D}"/>
                </a:ext>
              </a:extLst>
            </p:cNvPr>
            <p:cNvCxnSpPr>
              <a:endCxn id="712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xmlns="" id="{C958BF6E-4126-4EBB-86F0-2E6069D51B9C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C958BF6E-4126-4EBB-86F0-2E6069D51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xmlns="" id="{333D92C0-2C45-4B5A-A8C9-60DD35C47828}"/>
                </a:ext>
              </a:extLst>
            </p:cNvPr>
            <p:cNvCxnSpPr>
              <a:stCxn id="712" idx="2"/>
              <a:endCxn id="705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xmlns="" id="{932EACC1-30CA-4AEC-9DBC-7BD6CE0D121E}"/>
                </a:ext>
              </a:extLst>
            </p:cNvPr>
            <p:cNvCxnSpPr>
              <a:stCxn id="727" idx="3"/>
              <a:endCxn id="707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xmlns="" id="{1A85A918-1AD6-4EB7-9491-B308A4D0D621}"/>
                </a:ext>
              </a:extLst>
            </p:cNvPr>
            <p:cNvCxnSpPr>
              <a:stCxn id="695" idx="3"/>
              <a:endCxn id="721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xmlns="" id="{06E85A81-A1FF-4F71-94D0-965F81A3495D}"/>
                </a:ext>
              </a:extLst>
            </p:cNvPr>
            <p:cNvCxnSpPr>
              <a:stCxn id="692" idx="3"/>
              <a:endCxn id="695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xmlns="" id="{CC40CCC7-09AA-4616-91AE-9F9A58E11189}"/>
                </a:ext>
              </a:extLst>
            </p:cNvPr>
            <p:cNvCxnSpPr>
              <a:endCxn id="718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xmlns="" id="{8B705FB9-A5E4-4A1F-BF7C-5C0E9455CD1D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8B705FB9-A5E4-4A1F-BF7C-5C0E9455CD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xmlns="" id="{0EDAA9EC-B93E-4748-8ED0-8FC16DC5797C}"/>
                </a:ext>
              </a:extLst>
            </p:cNvPr>
            <p:cNvCxnSpPr>
              <a:stCxn id="718" idx="2"/>
              <a:endCxn id="720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xmlns="" id="{EEFB6204-5727-4514-A5EB-694BEAECFF2C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EEFB6204-5727-4514-A5EB-694BEAECF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17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xmlns="" id="{0ED37A84-6F51-4EA3-A7BC-1BE800DC43B1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0ED37A84-6F51-4EA3-A7BC-1BE800DC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xmlns="" id="{7056565C-2C48-420B-932E-05F2CC828016}"/>
                </a:ext>
              </a:extLst>
            </p:cNvPr>
            <p:cNvCxnSpPr>
              <a:stCxn id="721" idx="3"/>
              <a:endCxn id="723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xmlns="" id="{9CD6722E-8D55-4A3E-8216-362746BABD43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CD6722E-8D55-4A3E-8216-362746BAB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xmlns="" id="{85C09750-84E8-4FF8-B52E-08AFAA44CD60}"/>
                </a:ext>
              </a:extLst>
            </p:cNvPr>
            <p:cNvCxnSpPr>
              <a:stCxn id="723" idx="3"/>
              <a:endCxn id="725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xmlns="" id="{50E2ED6E-5F0E-421D-9508-197F4A220244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50E2ED6E-5F0E-421D-9508-197F4A220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xmlns="" id="{E1D2F4EB-96F5-4977-9155-39E513B47B57}"/>
                </a:ext>
              </a:extLst>
            </p:cNvPr>
            <p:cNvCxnSpPr>
              <a:cxnSpLocks/>
              <a:endCxn id="727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xmlns="" id="{3DF8D482-2A8F-4B09-9773-6FE298264E87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3DF8D482-2A8F-4B09-9773-6FE298264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xmlns="" id="{6BAA21B2-5609-498C-9A80-784B53CA6372}"/>
                </a:ext>
              </a:extLst>
            </p:cNvPr>
            <p:cNvCxnSpPr>
              <a:stCxn id="727" idx="2"/>
              <a:endCxn id="729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xmlns="" id="{10389713-5DBF-42B4-8B7C-936C341E0AE6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10389713-5DBF-42B4-8B7C-936C341E0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181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xmlns="" id="{92437750-C312-4CCE-96A1-5B809F99810A}"/>
                </a:ext>
              </a:extLst>
            </p:cNvPr>
            <p:cNvCxnSpPr>
              <a:endCxn id="731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xmlns="" id="{52500FE2-56FD-4DCF-B571-4800035F973B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52500FE2-56FD-4DCF-B571-4800035F9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18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xmlns="" id="{01ACB789-31A0-4FA0-9D2F-853DCFE0E196}"/>
                </a:ext>
              </a:extLst>
            </p:cNvPr>
            <p:cNvCxnSpPr>
              <a:stCxn id="731" idx="2"/>
              <a:endCxn id="733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xmlns="" id="{92C8CF05-F50C-4790-BF89-4FB2387B4112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92C8CF05-F50C-4790-BF89-4FB2387B4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xmlns="" id="{56A51F6A-613A-4E41-94C0-D17BBEF5D65C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56A51F6A-613A-4E41-94C0-D17BBEF5D6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18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xmlns="" id="{788149C7-3BA6-493A-A14A-7D14028442DC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788149C7-3BA6-493A-A14A-7D1402844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185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xmlns="" id="{676A876C-0FA0-4DF3-9953-383CAAC5A19D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676A876C-0FA0-4DF3-9953-383CAAC5A1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18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xmlns="" id="{B8C6F4AD-7F03-443C-B852-1577D54E559B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B8C6F4AD-7F03-443C-B852-1577D54E5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196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xmlns="" id="{7C90DC71-4CF9-491D-A3E1-18F3C8330471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7C90DC71-4CF9-491D-A3E1-18F3C8330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18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xmlns="" id="{DF7D09F6-A6E6-45D5-99CF-25E826C4EC50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DF7D09F6-A6E6-45D5-99CF-25E826C4E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188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0" name="Straight Arrow Connector 739">
              <a:extLst>
                <a:ext uri="{FF2B5EF4-FFF2-40B4-BE49-F238E27FC236}">
                  <a16:creationId xmlns:a16="http://schemas.microsoft.com/office/drawing/2014/main" xmlns="" id="{70403821-D7EB-4E68-A788-53B31D1FC1EB}"/>
                </a:ext>
              </a:extLst>
            </p:cNvPr>
            <p:cNvCxnSpPr>
              <a:endCxn id="699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xmlns="" id="{DB675D9A-4C82-4322-9112-CD56396C034E}"/>
                </a:ext>
              </a:extLst>
            </p:cNvPr>
            <p:cNvCxnSpPr>
              <a:endCxn id="700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xmlns="" id="{B001BC3A-E32C-4275-8B0F-3AC13918DD52}"/>
                </a:ext>
              </a:extLst>
            </p:cNvPr>
            <p:cNvCxnSpPr>
              <a:endCxn id="701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Arrow Connector 742">
              <a:extLst>
                <a:ext uri="{FF2B5EF4-FFF2-40B4-BE49-F238E27FC236}">
                  <a16:creationId xmlns:a16="http://schemas.microsoft.com/office/drawing/2014/main" xmlns="" id="{D94379DC-A9E9-40BE-B0B5-16FA924FF59F}"/>
                </a:ext>
              </a:extLst>
            </p:cNvPr>
            <p:cNvCxnSpPr>
              <a:endCxn id="697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Arrow Connector 743">
              <a:extLst>
                <a:ext uri="{FF2B5EF4-FFF2-40B4-BE49-F238E27FC236}">
                  <a16:creationId xmlns:a16="http://schemas.microsoft.com/office/drawing/2014/main" xmlns="" id="{9B23ABED-56CA-4FF7-BE22-F51CFA04CD0D}"/>
                </a:ext>
              </a:extLst>
            </p:cNvPr>
            <p:cNvCxnSpPr>
              <a:endCxn id="696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xmlns="" id="{4098A828-7D78-45E6-96D3-F435F2896E39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xmlns="" id="{62247F4E-ABFE-447B-9BD3-D62C2AD8938A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xmlns="" id="{1D471C66-5E18-4616-A7BD-3CB703F9A882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Arrow Connector 747">
              <a:extLst>
                <a:ext uri="{FF2B5EF4-FFF2-40B4-BE49-F238E27FC236}">
                  <a16:creationId xmlns:a16="http://schemas.microsoft.com/office/drawing/2014/main" xmlns="" id="{9E6143C0-0CDE-4DEF-990E-A1A209FE343D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Arrow Connector 748">
              <a:extLst>
                <a:ext uri="{FF2B5EF4-FFF2-40B4-BE49-F238E27FC236}">
                  <a16:creationId xmlns:a16="http://schemas.microsoft.com/office/drawing/2014/main" xmlns="" id="{74E52253-9722-40A2-9B35-100A89A55F7C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xmlns="" id="{583D58CA-82B5-4051-9462-DE857A7DBF75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xmlns="" id="{F52BA3E8-42CD-49E4-949B-F283B3F73E62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xmlns="" id="{767A9896-5F02-4E55-811B-278136F4A098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xmlns="" id="{AC3C8FC7-51A4-4B94-A314-3E738CD267ED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AC3C8FC7-51A4-4B94-A314-3E738CD2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18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4" name="Straight Arrow Connector 753">
              <a:extLst>
                <a:ext uri="{FF2B5EF4-FFF2-40B4-BE49-F238E27FC236}">
                  <a16:creationId xmlns:a16="http://schemas.microsoft.com/office/drawing/2014/main" xmlns="" id="{678E3925-6618-4C0C-A30A-702BB0AE0EE8}"/>
                </a:ext>
              </a:extLst>
            </p:cNvPr>
            <p:cNvCxnSpPr>
              <a:stCxn id="755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xmlns="" id="{46FA724B-C6F6-4E60-B13A-C630C4720A07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46FA724B-C6F6-4E60-B13A-C630C4720A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19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6" name="Straight Arrow Connector 755">
              <a:extLst>
                <a:ext uri="{FF2B5EF4-FFF2-40B4-BE49-F238E27FC236}">
                  <a16:creationId xmlns:a16="http://schemas.microsoft.com/office/drawing/2014/main" xmlns="" id="{405411EA-A0C9-4E1E-ADF2-63B30998EEC1}"/>
                </a:ext>
              </a:extLst>
            </p:cNvPr>
            <p:cNvCxnSpPr>
              <a:stCxn id="755" idx="2"/>
              <a:endCxn id="753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Straight Arrow Connector 756">
              <a:extLst>
                <a:ext uri="{FF2B5EF4-FFF2-40B4-BE49-F238E27FC236}">
                  <a16:creationId xmlns:a16="http://schemas.microsoft.com/office/drawing/2014/main" xmlns="" id="{8C5EC953-A353-4F3F-9162-1BBD006D2C8E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Straight Arrow Connector 757">
              <a:extLst>
                <a:ext uri="{FF2B5EF4-FFF2-40B4-BE49-F238E27FC236}">
                  <a16:creationId xmlns:a16="http://schemas.microsoft.com/office/drawing/2014/main" xmlns="" id="{02D7436B-8F99-4EAC-B3EF-36CFB09AECC9}"/>
                </a:ext>
              </a:extLst>
            </p:cNvPr>
            <p:cNvCxnSpPr>
              <a:endCxn id="759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xmlns="" id="{34A0C2F1-1C6E-4FD3-A56B-C6492ABC9D37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34A0C2F1-1C6E-4FD3-A56B-C6492ABC9D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0" name="Straight Arrow Connector 759">
              <a:extLst>
                <a:ext uri="{FF2B5EF4-FFF2-40B4-BE49-F238E27FC236}">
                  <a16:creationId xmlns:a16="http://schemas.microsoft.com/office/drawing/2014/main" xmlns="" id="{0F1EE46C-BDE8-4088-B878-FA5F2BD3A2F5}"/>
                </a:ext>
              </a:extLst>
            </p:cNvPr>
            <p:cNvCxnSpPr>
              <a:stCxn id="759" idx="2"/>
              <a:endCxn id="761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xmlns="" id="{A88FE35F-C8F5-472C-8434-0F9773B453E8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A88FE35F-C8F5-472C-8434-0F9773B453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191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xmlns="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1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xmlns="" id="{A0C6E1CE-1B78-4B54-95EC-6E3B66C60130}"/>
                  </a:ext>
                </a:extLst>
              </p:cNvPr>
              <p:cNvSpPr txBox="1"/>
              <p:nvPr/>
            </p:nvSpPr>
            <p:spPr>
              <a:xfrm>
                <a:off x="5380906" y="4987284"/>
                <a:ext cx="39770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𝐵𝐺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0C6E1CE-1B78-4B54-95EC-6E3B66C6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06" y="4987284"/>
                <a:ext cx="3977020" cy="430887"/>
              </a:xfrm>
              <a:prstGeom prst="rect">
                <a:avLst/>
              </a:prstGeom>
              <a:blipFill>
                <a:blip r:embed="rId193"/>
                <a:stretch>
                  <a:fillRect l="-153" b="-1126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xmlns="" id="{2375D549-9FB2-480F-B028-B7C5040373BF}"/>
              </a:ext>
            </a:extLst>
          </p:cNvPr>
          <p:cNvCxnSpPr>
            <a:cxnSpLocks/>
          </p:cNvCxnSpPr>
          <p:nvPr/>
        </p:nvCxnSpPr>
        <p:spPr>
          <a:xfrm flipH="1">
            <a:off x="8279306" y="4816675"/>
            <a:ext cx="78835" cy="1755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xmlns="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7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xmlns="" id="{C49CEAFA-C442-4156-BDFB-EA98502E34B3}"/>
              </a:ext>
            </a:extLst>
          </p:cNvPr>
          <p:cNvCxnSpPr>
            <a:cxnSpLocks/>
          </p:cNvCxnSpPr>
          <p:nvPr/>
        </p:nvCxnSpPr>
        <p:spPr>
          <a:xfrm flipV="1">
            <a:off x="1202406" y="5939017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xmlns="" id="{9125BF2C-85F8-4A19-8D96-16809C4BC029}"/>
              </a:ext>
            </a:extLst>
          </p:cNvPr>
          <p:cNvCxnSpPr>
            <a:cxnSpLocks/>
          </p:cNvCxnSpPr>
          <p:nvPr/>
        </p:nvCxnSpPr>
        <p:spPr>
          <a:xfrm flipV="1">
            <a:off x="625689" y="2976865"/>
            <a:ext cx="245522" cy="24558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17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xmlns="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xmlns="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xmlns="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0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xmlns="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xmlns="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09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xmlns="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10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xmlns="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11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xmlns="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xmlns="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13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xmlns="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14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xmlns="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1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xmlns="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17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xmlns="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118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xmlns="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1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xmlns="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12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xmlns="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12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xmlns="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xmlns="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xmlns="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xmlns="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xmlns="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1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xmlns="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xmlns="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1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xmlns="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129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xmlns="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1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xmlns="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1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xmlns="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1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xmlns="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1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xmlns="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134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xmlns="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xmlns="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xmlns="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14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xmlns="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1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xmlns="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1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xmlns="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91D03D-F606-4DEA-B47E-81D07253EB3B}"/>
              </a:ext>
            </a:extLst>
          </p:cNvPr>
          <p:cNvGrpSpPr/>
          <p:nvPr/>
        </p:nvGrpSpPr>
        <p:grpSpPr>
          <a:xfrm>
            <a:off x="4236363" y="1198946"/>
            <a:ext cx="2572333" cy="1553085"/>
            <a:chOff x="3998518" y="641835"/>
            <a:chExt cx="2572333" cy="1553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xmlns="" id="{ED9E7BED-5350-444A-B9D6-A8B6502C8A7B}"/>
                    </a:ext>
                  </a:extLst>
                </p:cNvPr>
                <p:cNvSpPr/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ED9E7BED-5350-444A-B9D6-A8B6502C8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blipFill>
                  <a:blip r:embed="rId145"/>
                  <a:stretch>
                    <a:fillRect l="-10588" r="-941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xmlns="" id="{622ACC3F-BAEC-46FE-8784-C917FB5C73B0}"/>
                    </a:ext>
                  </a:extLst>
                </p:cNvPr>
                <p:cNvSpPr/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622ACC3F-BAEC-46FE-8784-C917FB5C7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blipFill>
                  <a:blip r:embed="rId1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xmlns="" id="{56590702-D4ED-44FE-8129-94E9FBAFB9ED}"/>
                    </a:ext>
                  </a:extLst>
                </p:cNvPr>
                <p:cNvSpPr/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700" dirty="0">
                    <a:solidFill>
                      <a:srgbClr val="FAFAFA"/>
                    </a:solidFill>
                  </a:endParaRPr>
                </a:p>
              </p:txBody>
            </p:sp>
          </mc:Choice>
          <mc:Fallback xmlns="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56590702-D4ED-44FE-8129-94E9FBAFB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blipFill>
                  <a:blip r:embed="rId1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xmlns="" id="{6AEC2B4A-6BC9-43C8-B68F-AC476D135AA2}"/>
                    </a:ext>
                  </a:extLst>
                </p:cNvPr>
                <p:cNvSpPr/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6AEC2B4A-6BC9-43C8-B68F-AC476D135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9F0557D4-EF6A-446F-BB1A-DAE7687A0564}"/>
                    </a:ext>
                  </a:extLst>
                </p:cNvPr>
                <p:cNvSpPr/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9F0557D4-EF6A-446F-BB1A-DAE7687A0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blipFill>
                  <a:blip r:embed="rId149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xmlns="" id="{7A37D6E7-A91C-4C6F-BE29-ECD265FEC55C}"/>
                    </a:ext>
                  </a:extLst>
                </p:cNvPr>
                <p:cNvSpPr/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7A37D6E7-A91C-4C6F-BE29-ECD265FEC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blipFill>
                  <a:blip r:embed="rId150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3D57FA0A-AE62-45D6-9D5D-F0E5D1DD16BC}"/>
                    </a:ext>
                  </a:extLst>
                </p:cNvPr>
                <p:cNvSpPr/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3D57FA0A-AE62-45D6-9D5D-F0E5D1D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blipFill>
                  <a:blip r:embed="rId151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xmlns="" id="{B0729D94-2D72-4F87-A665-99D5BC38B5AD}"/>
                    </a:ext>
                  </a:extLst>
                </p:cNvPr>
                <p:cNvSpPr/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0729D94-2D72-4F87-A665-99D5BC38B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blipFill>
                  <a:blip r:embed="rId1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xmlns="" id="{CE07EFDD-49A2-4580-8112-4BCD56D904E8}"/>
                    </a:ext>
                  </a:extLst>
                </p:cNvPr>
                <p:cNvSpPr/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CE07EFDD-49A2-4580-8112-4BCD56D9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blipFill>
                  <a:blip r:embed="rId1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xmlns="" id="{33D9F061-6CBF-4F1E-BDFE-2518630E508D}"/>
                    </a:ext>
                  </a:extLst>
                </p:cNvPr>
                <p:cNvSpPr/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3D9F061-6CBF-4F1E-BDFE-2518630E5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blipFill>
                  <a:blip r:embed="rId154"/>
                  <a:stretch>
                    <a:fillRect l="-9412" r="-235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xmlns="" id="{D96BB440-655D-4991-B87B-97D3C27548AC}"/>
                </a:ext>
              </a:extLst>
            </p:cNvPr>
            <p:cNvGrpSpPr/>
            <p:nvPr/>
          </p:nvGrpSpPr>
          <p:grpSpPr>
            <a:xfrm>
              <a:off x="3998518" y="641835"/>
              <a:ext cx="556879" cy="551396"/>
              <a:chOff x="9312547" y="2787886"/>
              <a:chExt cx="556879" cy="5513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xmlns="" id="{61A6742E-149A-4C61-9D64-AFE270731575}"/>
                      </a:ext>
                    </a:extLst>
                  </p:cNvPr>
                  <p:cNvSpPr/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Rectangle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xmlns="" id="{FC003647-ED71-4E32-8242-6A1C1DC5940A}"/>
                      </a:ext>
                    </a:extLst>
                  </p:cNvPr>
                  <p:cNvSpPr/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𝑖𝑑𝑑𝑒𝑛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Rectangle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xmlns="" id="{447AD0C4-F27D-4D59-80AC-149DDF5C2816}"/>
                      </a:ext>
                    </a:extLst>
                  </p:cNvPr>
                  <p:cNvSpPr/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l="-11111" t="-6173" r="-1235" b="-49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xmlns="" id="{A3627285-32E2-4A8E-A432-B22825BF702E}"/>
                  </a:ext>
                </a:extLst>
              </p:cNvPr>
              <p:cNvCxnSpPr/>
              <p:nvPr/>
            </p:nvCxnSpPr>
            <p:spPr>
              <a:xfrm>
                <a:off x="9360017" y="2830363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xmlns="" id="{CCB29971-2476-45C2-B41B-68ED17027A17}"/>
                    </a:ext>
                  </a:extLst>
                </p:cNvPr>
                <p:cNvSpPr/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CB29971-2476-45C2-B41B-68ED17027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blipFill>
                  <a:blip r:embed="rId1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xmlns="" id="{8BC15854-07F0-4DED-AB8E-53487E848F9F}"/>
                    </a:ext>
                  </a:extLst>
                </p:cNvPr>
                <p:cNvSpPr/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C15854-07F0-4DED-AB8E-53487E848F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blipFill>
                  <a:blip r:embed="rId1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xmlns="" id="{016EB04F-7E0B-4B9F-9045-120BA9E9AA0F}"/>
                    </a:ext>
                  </a:extLst>
                </p:cNvPr>
                <p:cNvSpPr/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016EB04F-7E0B-4B9F-9045-120BA9E9A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xmlns="" id="{EA839753-62A5-489E-96BC-43DBEB6E08A2}"/>
                    </a:ext>
                  </a:extLst>
                </p:cNvPr>
                <p:cNvSpPr/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EA839753-62A5-489E-96BC-43DBEB6E0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blipFill>
                  <a:blip r:embed="rId1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xmlns="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5940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59404"/>
                <a:ext cx="274320" cy="274320"/>
              </a:xfrm>
              <a:prstGeom prst="rect">
                <a:avLst/>
              </a:prstGeom>
              <a:blipFill>
                <a:blip r:embed="rId159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1" name="Straight Arrow Connector 680">
            <a:extLst>
              <a:ext uri="{FF2B5EF4-FFF2-40B4-BE49-F238E27FC236}">
                <a16:creationId xmlns:a16="http://schemas.microsoft.com/office/drawing/2014/main" xmlns="" id="{02971112-BA61-401D-85B9-7A506A46577E}"/>
              </a:ext>
            </a:extLst>
          </p:cNvPr>
          <p:cNvCxnSpPr>
            <a:stCxn id="682" idx="3"/>
            <a:endCxn id="684" idx="1"/>
          </p:cNvCxnSpPr>
          <p:nvPr/>
        </p:nvCxnSpPr>
        <p:spPr>
          <a:xfrm>
            <a:off x="1127939" y="5830078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xmlns="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2918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2918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3" name="Straight Arrow Connector 682">
            <a:extLst>
              <a:ext uri="{FF2B5EF4-FFF2-40B4-BE49-F238E27FC236}">
                <a16:creationId xmlns:a16="http://schemas.microsoft.com/office/drawing/2014/main" xmlns="" id="{A2827C3A-AEF6-4374-A8BF-B94D66EB9604}"/>
              </a:ext>
            </a:extLst>
          </p:cNvPr>
          <p:cNvCxnSpPr>
            <a:stCxn id="682" idx="2"/>
            <a:endCxn id="680" idx="0"/>
          </p:cNvCxnSpPr>
          <p:nvPr/>
        </p:nvCxnSpPr>
        <p:spPr>
          <a:xfrm flipH="1">
            <a:off x="984824" y="5967238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xmlns="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291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2918"/>
                <a:ext cx="274320" cy="274320"/>
              </a:xfrm>
              <a:prstGeom prst="rect">
                <a:avLst/>
              </a:prstGeom>
              <a:blipFill>
                <a:blip r:embed="rId161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5" name="Straight Arrow Connector 684">
            <a:extLst>
              <a:ext uri="{FF2B5EF4-FFF2-40B4-BE49-F238E27FC236}">
                <a16:creationId xmlns:a16="http://schemas.microsoft.com/office/drawing/2014/main" xmlns="" id="{97D89FF0-8D1B-44D7-9ED0-7C25FF59B8E4}"/>
              </a:ext>
            </a:extLst>
          </p:cNvPr>
          <p:cNvCxnSpPr>
            <a:stCxn id="684" idx="2"/>
            <a:endCxn id="686" idx="0"/>
          </p:cNvCxnSpPr>
          <p:nvPr/>
        </p:nvCxnSpPr>
        <p:spPr>
          <a:xfrm>
            <a:off x="1429691" y="596723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xmlns="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5940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59404"/>
                <a:ext cx="274320" cy="274320"/>
              </a:xfrm>
              <a:prstGeom prst="rect">
                <a:avLst/>
              </a:prstGeom>
              <a:blipFill>
                <a:blip r:embed="rId162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7" name="Straight Arrow Connector 686">
            <a:extLst>
              <a:ext uri="{FF2B5EF4-FFF2-40B4-BE49-F238E27FC236}">
                <a16:creationId xmlns:a16="http://schemas.microsoft.com/office/drawing/2014/main" xmlns="" id="{6E9BF151-2300-4631-AB57-34F21F53AC47}"/>
              </a:ext>
            </a:extLst>
          </p:cNvPr>
          <p:cNvCxnSpPr>
            <a:stCxn id="684" idx="3"/>
            <a:endCxn id="688" idx="1"/>
          </p:cNvCxnSpPr>
          <p:nvPr/>
        </p:nvCxnSpPr>
        <p:spPr>
          <a:xfrm>
            <a:off x="1566851" y="583007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xmlns="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445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4452"/>
                <a:ext cx="274320" cy="274320"/>
              </a:xfrm>
              <a:prstGeom prst="rect">
                <a:avLst/>
              </a:prstGeom>
              <a:blipFill>
                <a:blip r:embed="rId16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9" name="Straight Arrow Connector 688">
            <a:extLst>
              <a:ext uri="{FF2B5EF4-FFF2-40B4-BE49-F238E27FC236}">
                <a16:creationId xmlns:a16="http://schemas.microsoft.com/office/drawing/2014/main" xmlns="" id="{A7624DC8-1F63-4272-BE5F-D0F713916AFF}"/>
              </a:ext>
            </a:extLst>
          </p:cNvPr>
          <p:cNvCxnSpPr>
            <a:stCxn id="688" idx="2"/>
            <a:endCxn id="690" idx="0"/>
          </p:cNvCxnSpPr>
          <p:nvPr/>
        </p:nvCxnSpPr>
        <p:spPr>
          <a:xfrm>
            <a:off x="1872868" y="596877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xmlns="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093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0938"/>
                <a:ext cx="274320" cy="274320"/>
              </a:xfrm>
              <a:prstGeom prst="rect">
                <a:avLst/>
              </a:prstGeom>
              <a:blipFill>
                <a:blip r:embed="rId164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1" name="Straight Arrow Connector 690">
            <a:extLst>
              <a:ext uri="{FF2B5EF4-FFF2-40B4-BE49-F238E27FC236}">
                <a16:creationId xmlns:a16="http://schemas.microsoft.com/office/drawing/2014/main" xmlns="" id="{C35B5CE6-DAD9-4120-91D6-11C2D4C26F05}"/>
              </a:ext>
            </a:extLst>
          </p:cNvPr>
          <p:cNvCxnSpPr>
            <a:stCxn id="688" idx="3"/>
            <a:endCxn id="692" idx="1"/>
          </p:cNvCxnSpPr>
          <p:nvPr/>
        </p:nvCxnSpPr>
        <p:spPr>
          <a:xfrm flipV="1">
            <a:off x="2010028" y="583005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xmlns="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289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2893"/>
                <a:ext cx="274320" cy="274320"/>
              </a:xfrm>
              <a:prstGeom prst="rect">
                <a:avLst/>
              </a:prstGeom>
              <a:blipFill>
                <a:blip r:embed="rId161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3" name="Straight Arrow Connector 692">
            <a:extLst>
              <a:ext uri="{FF2B5EF4-FFF2-40B4-BE49-F238E27FC236}">
                <a16:creationId xmlns:a16="http://schemas.microsoft.com/office/drawing/2014/main" xmlns="" id="{12712F62-5865-47F9-AAB6-79BC0544381D}"/>
              </a:ext>
            </a:extLst>
          </p:cNvPr>
          <p:cNvCxnSpPr>
            <a:stCxn id="692" idx="2"/>
            <a:endCxn id="694" idx="0"/>
          </p:cNvCxnSpPr>
          <p:nvPr/>
        </p:nvCxnSpPr>
        <p:spPr>
          <a:xfrm>
            <a:off x="2321603" y="596721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xmlns="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59379"/>
                <a:ext cx="274320" cy="274320"/>
              </a:xfrm>
              <a:prstGeom prst="rect">
                <a:avLst/>
              </a:prstGeom>
              <a:blipFill>
                <a:blip r:embed="rId165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xmlns="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2698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2698"/>
                <a:ext cx="2027873" cy="274320"/>
              </a:xfrm>
              <a:prstGeom prst="rect">
                <a:avLst/>
              </a:prstGeom>
              <a:blipFill>
                <a:blip r:embed="rId1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xmlns="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1378"/>
                <a:ext cx="274320" cy="274320"/>
              </a:xfrm>
              <a:prstGeom prst="rect">
                <a:avLst/>
              </a:prstGeom>
              <a:blipFill>
                <a:blip r:embed="rId167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xmlns="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1378"/>
                <a:ext cx="274320" cy="274320"/>
              </a:xfrm>
              <a:prstGeom prst="rect">
                <a:avLst/>
              </a:prstGeom>
              <a:blipFill>
                <a:blip r:embed="rId168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xmlns="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59819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59819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xmlns="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1378"/>
                <a:ext cx="274320" cy="274320"/>
              </a:xfrm>
              <a:prstGeom prst="rect">
                <a:avLst/>
              </a:prstGeom>
              <a:blipFill>
                <a:blip r:embed="rId170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xmlns="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1378"/>
                <a:ext cx="274320" cy="274320"/>
              </a:xfrm>
              <a:prstGeom prst="rect">
                <a:avLst/>
              </a:prstGeom>
              <a:blipFill>
                <a:blip r:embed="rId171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xmlns="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1378"/>
                <a:ext cx="274320" cy="274320"/>
              </a:xfrm>
              <a:prstGeom prst="rect">
                <a:avLst/>
              </a:prstGeom>
              <a:blipFill>
                <a:blip r:embed="rId172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xmlns="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5159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51599"/>
                <a:ext cx="274320" cy="274320"/>
              </a:xfrm>
              <a:prstGeom prst="rect">
                <a:avLst/>
              </a:prstGeom>
              <a:blipFill>
                <a:blip r:embed="rId173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xmlns="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53133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53133"/>
                <a:ext cx="274320" cy="274320"/>
              </a:xfrm>
              <a:prstGeom prst="rect">
                <a:avLst/>
              </a:prstGeom>
              <a:blipFill>
                <a:blip r:embed="rId17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xmlns="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5157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51574"/>
                <a:ext cx="274320" cy="274320"/>
              </a:xfrm>
              <a:prstGeom prst="rect">
                <a:avLst/>
              </a:prstGeom>
              <a:blipFill>
                <a:blip r:embed="rId175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xmlns="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59379"/>
                <a:ext cx="274320" cy="274320"/>
              </a:xfrm>
              <a:prstGeom prst="rect">
                <a:avLst/>
              </a:prstGeom>
              <a:blipFill>
                <a:blip r:embed="rId176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xmlns="" id="{56EBD56E-CDB5-4954-9BD9-75D2579A33C5}"/>
              </a:ext>
            </a:extLst>
          </p:cNvPr>
          <p:cNvCxnSpPr>
            <a:endCxn id="698" idx="0"/>
          </p:cNvCxnSpPr>
          <p:nvPr/>
        </p:nvCxnSpPr>
        <p:spPr>
          <a:xfrm>
            <a:off x="3451616" y="5972463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xmlns="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0541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0541"/>
                <a:ext cx="2023555" cy="274320"/>
              </a:xfrm>
              <a:prstGeom prst="rect">
                <a:avLst/>
              </a:prstGeom>
              <a:blipFill>
                <a:blip r:embed="rId17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8" name="Straight Arrow Connector 707">
            <a:extLst>
              <a:ext uri="{FF2B5EF4-FFF2-40B4-BE49-F238E27FC236}">
                <a16:creationId xmlns:a16="http://schemas.microsoft.com/office/drawing/2014/main" xmlns="" id="{22B6716C-A20D-44E3-8BDE-A46486E8AF4E}"/>
              </a:ext>
            </a:extLst>
          </p:cNvPr>
          <p:cNvCxnSpPr>
            <a:stCxn id="721" idx="2"/>
            <a:endCxn id="702" idx="0"/>
          </p:cNvCxnSpPr>
          <p:nvPr/>
        </p:nvCxnSpPr>
        <p:spPr>
          <a:xfrm>
            <a:off x="4953405" y="5964886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xmlns="" id="{3BD7A7FC-A552-470A-9963-BD05B60355D2}"/>
              </a:ext>
            </a:extLst>
          </p:cNvPr>
          <p:cNvCxnSpPr>
            <a:stCxn id="723" idx="2"/>
            <a:endCxn id="703" idx="0"/>
          </p:cNvCxnSpPr>
          <p:nvPr/>
        </p:nvCxnSpPr>
        <p:spPr>
          <a:xfrm>
            <a:off x="5396582" y="5966420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xmlns="" id="{15E843A5-D803-41F8-9EED-8BD01E1C8A93}"/>
              </a:ext>
            </a:extLst>
          </p:cNvPr>
          <p:cNvCxnSpPr>
            <a:stCxn id="725" idx="2"/>
            <a:endCxn id="704" idx="0"/>
          </p:cNvCxnSpPr>
          <p:nvPr/>
        </p:nvCxnSpPr>
        <p:spPr>
          <a:xfrm>
            <a:off x="5845317" y="5964861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710">
            <a:extLst>
              <a:ext uri="{FF2B5EF4-FFF2-40B4-BE49-F238E27FC236}">
                <a16:creationId xmlns:a16="http://schemas.microsoft.com/office/drawing/2014/main" xmlns="" id="{EA40F44C-539C-469A-BD69-59DCE064807D}"/>
              </a:ext>
            </a:extLst>
          </p:cNvPr>
          <p:cNvCxnSpPr>
            <a:endCxn id="712" idx="1"/>
          </p:cNvCxnSpPr>
          <p:nvPr/>
        </p:nvCxnSpPr>
        <p:spPr>
          <a:xfrm>
            <a:off x="8636271" y="5827701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xmlns="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0541"/>
                <a:ext cx="274320" cy="274320"/>
              </a:xfrm>
              <a:prstGeom prst="rect">
                <a:avLst/>
              </a:prstGeom>
              <a:blipFill>
                <a:blip r:embed="rId178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xmlns="" id="{333D92C0-2C45-4B5A-A8C9-60DD35C47828}"/>
              </a:ext>
            </a:extLst>
          </p:cNvPr>
          <p:cNvCxnSpPr>
            <a:stCxn id="712" idx="2"/>
            <a:endCxn id="705" idx="0"/>
          </p:cNvCxnSpPr>
          <p:nvPr/>
        </p:nvCxnSpPr>
        <p:spPr>
          <a:xfrm>
            <a:off x="8945436" y="5964861"/>
            <a:ext cx="0" cy="19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xmlns="" id="{932EACC1-30CA-4AEC-9DBC-7BD6CE0D121E}"/>
              </a:ext>
            </a:extLst>
          </p:cNvPr>
          <p:cNvCxnSpPr>
            <a:stCxn id="727" idx="3"/>
            <a:endCxn id="707" idx="1"/>
          </p:cNvCxnSpPr>
          <p:nvPr/>
        </p:nvCxnSpPr>
        <p:spPr>
          <a:xfrm>
            <a:off x="6435722" y="5827701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xmlns="" id="{1A85A918-1AD6-4EB7-9491-B308A4D0D621}"/>
              </a:ext>
            </a:extLst>
          </p:cNvPr>
          <p:cNvCxnSpPr>
            <a:stCxn id="695" idx="3"/>
            <a:endCxn id="721" idx="1"/>
          </p:cNvCxnSpPr>
          <p:nvPr/>
        </p:nvCxnSpPr>
        <p:spPr>
          <a:xfrm flipV="1">
            <a:off x="4652176" y="5827726"/>
            <a:ext cx="164069" cy="2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715">
            <a:extLst>
              <a:ext uri="{FF2B5EF4-FFF2-40B4-BE49-F238E27FC236}">
                <a16:creationId xmlns:a16="http://schemas.microsoft.com/office/drawing/2014/main" xmlns="" id="{06E85A81-A1FF-4F71-94D0-965F81A3495D}"/>
              </a:ext>
            </a:extLst>
          </p:cNvPr>
          <p:cNvCxnSpPr>
            <a:stCxn id="692" idx="3"/>
            <a:endCxn id="695" idx="1"/>
          </p:cNvCxnSpPr>
          <p:nvPr/>
        </p:nvCxnSpPr>
        <p:spPr>
          <a:xfrm flipV="1">
            <a:off x="2458763" y="5829858"/>
            <a:ext cx="165540" cy="1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" name="Straight Arrow Connector 716">
            <a:extLst>
              <a:ext uri="{FF2B5EF4-FFF2-40B4-BE49-F238E27FC236}">
                <a16:creationId xmlns:a16="http://schemas.microsoft.com/office/drawing/2014/main" xmlns="" id="{CC40CCC7-09AA-4616-91AE-9F9A58E11189}"/>
              </a:ext>
            </a:extLst>
          </p:cNvPr>
          <p:cNvCxnSpPr>
            <a:endCxn id="718" idx="1"/>
          </p:cNvCxnSpPr>
          <p:nvPr/>
        </p:nvCxnSpPr>
        <p:spPr>
          <a:xfrm>
            <a:off x="9088535" y="582638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xmlns="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8922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89224"/>
                <a:ext cx="274320" cy="274320"/>
              </a:xfrm>
              <a:prstGeom prst="rect">
                <a:avLst/>
              </a:prstGeom>
              <a:blipFill>
                <a:blip r:embed="rId178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9" name="Straight Arrow Connector 718">
            <a:extLst>
              <a:ext uri="{FF2B5EF4-FFF2-40B4-BE49-F238E27FC236}">
                <a16:creationId xmlns:a16="http://schemas.microsoft.com/office/drawing/2014/main" xmlns="" id="{0EDAA9EC-B93E-4748-8ED0-8FC16DC5797C}"/>
              </a:ext>
            </a:extLst>
          </p:cNvPr>
          <p:cNvCxnSpPr>
            <a:stCxn id="718" idx="2"/>
            <a:endCxn id="720" idx="0"/>
          </p:cNvCxnSpPr>
          <p:nvPr/>
        </p:nvCxnSpPr>
        <p:spPr>
          <a:xfrm>
            <a:off x="9390287" y="596354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xmlns="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59379"/>
                <a:ext cx="274320" cy="274320"/>
              </a:xfrm>
              <a:prstGeom prst="rect">
                <a:avLst/>
              </a:prstGeom>
              <a:blipFill>
                <a:blip r:embed="rId179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xmlns="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0566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0566"/>
                <a:ext cx="274320" cy="274320"/>
              </a:xfrm>
              <a:prstGeom prst="rect">
                <a:avLst/>
              </a:prstGeom>
              <a:blipFill>
                <a:blip r:embed="rId180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2" name="Straight Arrow Connector 721">
            <a:extLst>
              <a:ext uri="{FF2B5EF4-FFF2-40B4-BE49-F238E27FC236}">
                <a16:creationId xmlns:a16="http://schemas.microsoft.com/office/drawing/2014/main" xmlns="" id="{7056565C-2C48-420B-932E-05F2CC828016}"/>
              </a:ext>
            </a:extLst>
          </p:cNvPr>
          <p:cNvCxnSpPr>
            <a:stCxn id="721" idx="3"/>
            <a:endCxn id="723" idx="1"/>
          </p:cNvCxnSpPr>
          <p:nvPr/>
        </p:nvCxnSpPr>
        <p:spPr>
          <a:xfrm>
            <a:off x="5090565" y="5827726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xmlns="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21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2100"/>
                <a:ext cx="274320" cy="274320"/>
              </a:xfrm>
              <a:prstGeom prst="rect">
                <a:avLst/>
              </a:prstGeom>
              <a:blipFill>
                <a:blip r:embed="rId16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4" name="Straight Arrow Connector 723">
            <a:extLst>
              <a:ext uri="{FF2B5EF4-FFF2-40B4-BE49-F238E27FC236}">
                <a16:creationId xmlns:a16="http://schemas.microsoft.com/office/drawing/2014/main" xmlns="" id="{85C09750-84E8-4FF8-B52E-08AFAA44CD60}"/>
              </a:ext>
            </a:extLst>
          </p:cNvPr>
          <p:cNvCxnSpPr>
            <a:stCxn id="723" idx="3"/>
            <a:endCxn id="725" idx="1"/>
          </p:cNvCxnSpPr>
          <p:nvPr/>
        </p:nvCxnSpPr>
        <p:spPr>
          <a:xfrm flipV="1">
            <a:off x="5533742" y="5827701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xmlns="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0541"/>
                <a:ext cx="274320" cy="274320"/>
              </a:xfrm>
              <a:prstGeom prst="rect">
                <a:avLst/>
              </a:prstGeom>
              <a:blipFill>
                <a:blip r:embed="rId180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xmlns="" id="{E1D2F4EB-96F5-4977-9155-39E513B47B57}"/>
              </a:ext>
            </a:extLst>
          </p:cNvPr>
          <p:cNvCxnSpPr>
            <a:cxnSpLocks/>
            <a:endCxn id="727" idx="1"/>
          </p:cNvCxnSpPr>
          <p:nvPr/>
        </p:nvCxnSpPr>
        <p:spPr>
          <a:xfrm>
            <a:off x="5996810" y="5827701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xmlns="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0541"/>
                <a:ext cx="274320" cy="274320"/>
              </a:xfrm>
              <a:prstGeom prst="rect">
                <a:avLst/>
              </a:prstGeom>
              <a:blipFill>
                <a:blip r:embed="rId178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xmlns="" id="{6BAA21B2-5609-498C-9A80-784B53CA6372}"/>
              </a:ext>
            </a:extLst>
          </p:cNvPr>
          <p:cNvCxnSpPr>
            <a:stCxn id="727" idx="2"/>
            <a:endCxn id="729" idx="0"/>
          </p:cNvCxnSpPr>
          <p:nvPr/>
        </p:nvCxnSpPr>
        <p:spPr>
          <a:xfrm>
            <a:off x="6298562" y="5964861"/>
            <a:ext cx="1903" cy="184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xmlns="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4924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49247"/>
                <a:ext cx="274320" cy="274320"/>
              </a:xfrm>
              <a:prstGeom prst="rect">
                <a:avLst/>
              </a:prstGeom>
              <a:blipFill>
                <a:blip r:embed="rId181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xmlns="" id="{92437750-C312-4CCE-96A1-5B809F99810A}"/>
              </a:ext>
            </a:extLst>
          </p:cNvPr>
          <p:cNvCxnSpPr>
            <a:endCxn id="731" idx="1"/>
          </p:cNvCxnSpPr>
          <p:nvPr/>
        </p:nvCxnSpPr>
        <p:spPr>
          <a:xfrm>
            <a:off x="9534859" y="582649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xmlns="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89334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89334"/>
                <a:ext cx="274320" cy="274320"/>
              </a:xfrm>
              <a:prstGeom prst="rect">
                <a:avLst/>
              </a:prstGeom>
              <a:blipFill>
                <a:blip r:embed="rId18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2" name="Straight Arrow Connector 731">
            <a:extLst>
              <a:ext uri="{FF2B5EF4-FFF2-40B4-BE49-F238E27FC236}">
                <a16:creationId xmlns:a16="http://schemas.microsoft.com/office/drawing/2014/main" xmlns="" id="{01ACB789-31A0-4FA0-9D2F-853DCFE0E196}"/>
              </a:ext>
            </a:extLst>
          </p:cNvPr>
          <p:cNvCxnSpPr>
            <a:stCxn id="731" idx="2"/>
            <a:endCxn id="733" idx="0"/>
          </p:cNvCxnSpPr>
          <p:nvPr/>
        </p:nvCxnSpPr>
        <p:spPr>
          <a:xfrm>
            <a:off x="9836611" y="596365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xmlns="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594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59489"/>
                <a:ext cx="274320" cy="274320"/>
              </a:xfrm>
              <a:prstGeom prst="rect">
                <a:avLst/>
              </a:prstGeom>
              <a:blipFill>
                <a:blip r:embed="rId183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xmlns="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6746"/>
                <a:ext cx="274320" cy="274320"/>
              </a:xfrm>
              <a:prstGeom prst="rect">
                <a:avLst/>
              </a:prstGeom>
              <a:blipFill>
                <a:blip r:embed="rId18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xmlns="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6746"/>
                <a:ext cx="274320" cy="274320"/>
              </a:xfrm>
              <a:prstGeom prst="rect">
                <a:avLst/>
              </a:prstGeom>
              <a:blipFill>
                <a:blip r:embed="rId185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xmlns="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5187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5187"/>
                <a:ext cx="274320" cy="274320"/>
              </a:xfrm>
              <a:prstGeom prst="rect">
                <a:avLst/>
              </a:prstGeom>
              <a:blipFill>
                <a:blip r:embed="rId186"/>
                <a:stretch>
                  <a:fillRect l="-1961" b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xmlns="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6746"/>
                <a:ext cx="274320" cy="274320"/>
              </a:xfrm>
              <a:prstGeom prst="rect">
                <a:avLst/>
              </a:prstGeom>
              <a:blipFill>
                <a:blip r:embed="rId187"/>
                <a:stretch>
                  <a:fillRect l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xmlns="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6746"/>
                <a:ext cx="274320" cy="274320"/>
              </a:xfrm>
              <a:prstGeom prst="rect">
                <a:avLst/>
              </a:prstGeom>
              <a:blipFill>
                <a:blip r:embed="rId188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xmlns="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6746"/>
                <a:ext cx="274320" cy="274320"/>
              </a:xfrm>
              <a:prstGeom prst="rect">
                <a:avLst/>
              </a:prstGeom>
              <a:blipFill>
                <a:blip r:embed="rId189"/>
                <a:stretch>
                  <a:fillRect l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0" name="Straight Arrow Connector 739">
            <a:extLst>
              <a:ext uri="{FF2B5EF4-FFF2-40B4-BE49-F238E27FC236}">
                <a16:creationId xmlns:a16="http://schemas.microsoft.com/office/drawing/2014/main" xmlns="" id="{70403821-D7EB-4E68-A788-53B31D1FC1EB}"/>
              </a:ext>
            </a:extLst>
          </p:cNvPr>
          <p:cNvCxnSpPr>
            <a:endCxn id="699" idx="0"/>
          </p:cNvCxnSpPr>
          <p:nvPr/>
        </p:nvCxnSpPr>
        <p:spPr>
          <a:xfrm>
            <a:off x="3793052" y="5975736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Arrow Connector 740">
            <a:extLst>
              <a:ext uri="{FF2B5EF4-FFF2-40B4-BE49-F238E27FC236}">
                <a16:creationId xmlns:a16="http://schemas.microsoft.com/office/drawing/2014/main" xmlns="" id="{DB675D9A-4C82-4322-9112-CD56396C034E}"/>
              </a:ext>
            </a:extLst>
          </p:cNvPr>
          <p:cNvCxnSpPr>
            <a:cxnSpLocks/>
            <a:endCxn id="700" idx="0"/>
          </p:cNvCxnSpPr>
          <p:nvPr/>
        </p:nvCxnSpPr>
        <p:spPr>
          <a:xfrm flipH="1">
            <a:off x="4158488" y="5979552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xmlns="" id="{B001BC3A-E32C-4275-8B0F-3AC13918DD52}"/>
              </a:ext>
            </a:extLst>
          </p:cNvPr>
          <p:cNvCxnSpPr>
            <a:cxnSpLocks/>
            <a:endCxn id="701" idx="0"/>
          </p:cNvCxnSpPr>
          <p:nvPr/>
        </p:nvCxnSpPr>
        <p:spPr>
          <a:xfrm>
            <a:off x="4509969" y="5980794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Arrow Connector 742">
            <a:extLst>
              <a:ext uri="{FF2B5EF4-FFF2-40B4-BE49-F238E27FC236}">
                <a16:creationId xmlns:a16="http://schemas.microsoft.com/office/drawing/2014/main" xmlns="" id="{D94379DC-A9E9-40BE-B0B5-16FA924FF59F}"/>
              </a:ext>
            </a:extLst>
          </p:cNvPr>
          <p:cNvCxnSpPr>
            <a:cxnSpLocks/>
            <a:endCxn id="697" idx="0"/>
          </p:cNvCxnSpPr>
          <p:nvPr/>
        </p:nvCxnSpPr>
        <p:spPr>
          <a:xfrm>
            <a:off x="3107007" y="5979552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xmlns="" id="{9B23ABED-56CA-4FF7-BE22-F51CFA04CD0D}"/>
              </a:ext>
            </a:extLst>
          </p:cNvPr>
          <p:cNvCxnSpPr>
            <a:cxnSpLocks/>
            <a:endCxn id="696" idx="0"/>
          </p:cNvCxnSpPr>
          <p:nvPr/>
        </p:nvCxnSpPr>
        <p:spPr>
          <a:xfrm>
            <a:off x="2747972" y="5979552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>
            <a:extLst>
              <a:ext uri="{FF2B5EF4-FFF2-40B4-BE49-F238E27FC236}">
                <a16:creationId xmlns:a16="http://schemas.microsoft.com/office/drawing/2014/main" xmlns="" id="{4098A828-7D78-45E6-96D3-F435F2896E39}"/>
              </a:ext>
            </a:extLst>
          </p:cNvPr>
          <p:cNvCxnSpPr/>
          <p:nvPr/>
        </p:nvCxnSpPr>
        <p:spPr>
          <a:xfrm>
            <a:off x="7456960" y="5973456"/>
            <a:ext cx="6694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>
            <a:extLst>
              <a:ext uri="{FF2B5EF4-FFF2-40B4-BE49-F238E27FC236}">
                <a16:creationId xmlns:a16="http://schemas.microsoft.com/office/drawing/2014/main" xmlns="" id="{62247F4E-ABFE-447B-9BD3-D62C2AD8938A}"/>
              </a:ext>
            </a:extLst>
          </p:cNvPr>
          <p:cNvCxnSpPr/>
          <p:nvPr/>
        </p:nvCxnSpPr>
        <p:spPr>
          <a:xfrm>
            <a:off x="7798396" y="5976729"/>
            <a:ext cx="0" cy="185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xmlns="" id="{1D471C66-5E18-4616-A7BD-3CB703F9A882}"/>
              </a:ext>
            </a:extLst>
          </p:cNvPr>
          <p:cNvCxnSpPr/>
          <p:nvPr/>
        </p:nvCxnSpPr>
        <p:spPr>
          <a:xfrm flipH="1">
            <a:off x="8163832" y="5970385"/>
            <a:ext cx="0" cy="18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Straight Arrow Connector 747">
            <a:extLst>
              <a:ext uri="{FF2B5EF4-FFF2-40B4-BE49-F238E27FC236}">
                <a16:creationId xmlns:a16="http://schemas.microsoft.com/office/drawing/2014/main" xmlns="" id="{9E6143C0-0CDE-4DEF-990E-A1A209FE343D}"/>
              </a:ext>
            </a:extLst>
          </p:cNvPr>
          <p:cNvCxnSpPr/>
          <p:nvPr/>
        </p:nvCxnSpPr>
        <p:spPr>
          <a:xfrm>
            <a:off x="8515313" y="5971627"/>
            <a:ext cx="0" cy="180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Arrow Connector 748">
            <a:extLst>
              <a:ext uri="{FF2B5EF4-FFF2-40B4-BE49-F238E27FC236}">
                <a16:creationId xmlns:a16="http://schemas.microsoft.com/office/drawing/2014/main" xmlns="" id="{74E52253-9722-40A2-9B35-100A89A55F7C}"/>
              </a:ext>
            </a:extLst>
          </p:cNvPr>
          <p:cNvCxnSpPr/>
          <p:nvPr/>
        </p:nvCxnSpPr>
        <p:spPr>
          <a:xfrm>
            <a:off x="7112351" y="5970385"/>
            <a:ext cx="2991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Arrow Connector 749">
            <a:extLst>
              <a:ext uri="{FF2B5EF4-FFF2-40B4-BE49-F238E27FC236}">
                <a16:creationId xmlns:a16="http://schemas.microsoft.com/office/drawing/2014/main" xmlns="" id="{583D58CA-82B5-4051-9462-DE857A7DBF75}"/>
              </a:ext>
            </a:extLst>
          </p:cNvPr>
          <p:cNvCxnSpPr/>
          <p:nvPr/>
        </p:nvCxnSpPr>
        <p:spPr>
          <a:xfrm>
            <a:off x="6753316" y="5970385"/>
            <a:ext cx="0" cy="18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1" name="TextBox 750">
            <a:extLst>
              <a:ext uri="{FF2B5EF4-FFF2-40B4-BE49-F238E27FC236}">
                <a16:creationId xmlns:a16="http://schemas.microsoft.com/office/drawing/2014/main" xmlns="" id="{F52BA3E8-42CD-49E4-949B-F283B3F73E62}"/>
              </a:ext>
            </a:extLst>
          </p:cNvPr>
          <p:cNvSpPr txBox="1"/>
          <p:nvPr/>
        </p:nvSpPr>
        <p:spPr>
          <a:xfrm>
            <a:off x="10541029" y="5587200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xmlns="" id="{767A9896-5F02-4E55-811B-278136F4A098}"/>
              </a:ext>
            </a:extLst>
          </p:cNvPr>
          <p:cNvSpPr txBox="1"/>
          <p:nvPr/>
        </p:nvSpPr>
        <p:spPr>
          <a:xfrm>
            <a:off x="10541029" y="6056749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xmlns="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42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425"/>
                <a:ext cx="274320" cy="274320"/>
              </a:xfrm>
              <a:prstGeom prst="rect">
                <a:avLst/>
              </a:prstGeom>
              <a:blipFill>
                <a:blip r:embed="rId190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4" name="Straight Arrow Connector 753">
            <a:extLst>
              <a:ext uri="{FF2B5EF4-FFF2-40B4-BE49-F238E27FC236}">
                <a16:creationId xmlns:a16="http://schemas.microsoft.com/office/drawing/2014/main" xmlns="" id="{678E3925-6618-4C0C-A30A-702BB0AE0EE8}"/>
              </a:ext>
            </a:extLst>
          </p:cNvPr>
          <p:cNvCxnSpPr>
            <a:stCxn id="755" idx="3"/>
          </p:cNvCxnSpPr>
          <p:nvPr/>
        </p:nvCxnSpPr>
        <p:spPr>
          <a:xfrm>
            <a:off x="687075" y="583409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xmlns="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6939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6939"/>
                <a:ext cx="274320" cy="274320"/>
              </a:xfrm>
              <a:prstGeom prst="rect">
                <a:avLst/>
              </a:prstGeom>
              <a:blipFill>
                <a:blip r:embed="rId191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6" name="Straight Arrow Connector 755">
            <a:extLst>
              <a:ext uri="{FF2B5EF4-FFF2-40B4-BE49-F238E27FC236}">
                <a16:creationId xmlns:a16="http://schemas.microsoft.com/office/drawing/2014/main" xmlns="" id="{405411EA-A0C9-4E1E-ADF2-63B30998EEC1}"/>
              </a:ext>
            </a:extLst>
          </p:cNvPr>
          <p:cNvCxnSpPr>
            <a:stCxn id="755" idx="2"/>
            <a:endCxn id="753" idx="0"/>
          </p:cNvCxnSpPr>
          <p:nvPr/>
        </p:nvCxnSpPr>
        <p:spPr>
          <a:xfrm flipH="1">
            <a:off x="543960" y="5971259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>
            <a:extLst>
              <a:ext uri="{FF2B5EF4-FFF2-40B4-BE49-F238E27FC236}">
                <a16:creationId xmlns:a16="http://schemas.microsoft.com/office/drawing/2014/main" xmlns="" id="{8C5EC953-A353-4F3F-9162-1BBD006D2C8E}"/>
              </a:ext>
            </a:extLst>
          </p:cNvPr>
          <p:cNvCxnSpPr/>
          <p:nvPr/>
        </p:nvCxnSpPr>
        <p:spPr>
          <a:xfrm>
            <a:off x="988827" y="597125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Straight Arrow Connector 757">
            <a:extLst>
              <a:ext uri="{FF2B5EF4-FFF2-40B4-BE49-F238E27FC236}">
                <a16:creationId xmlns:a16="http://schemas.microsoft.com/office/drawing/2014/main" xmlns="" id="{02D7436B-8F99-4EAC-B3EF-36CFB09AECC9}"/>
              </a:ext>
            </a:extLst>
          </p:cNvPr>
          <p:cNvCxnSpPr>
            <a:endCxn id="759" idx="1"/>
          </p:cNvCxnSpPr>
          <p:nvPr/>
        </p:nvCxnSpPr>
        <p:spPr>
          <a:xfrm>
            <a:off x="9985663" y="583019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xmlns="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3034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3034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0" name="Straight Arrow Connector 759">
            <a:extLst>
              <a:ext uri="{FF2B5EF4-FFF2-40B4-BE49-F238E27FC236}">
                <a16:creationId xmlns:a16="http://schemas.microsoft.com/office/drawing/2014/main" xmlns="" id="{0F1EE46C-BDE8-4088-B878-FA5F2BD3A2F5}"/>
              </a:ext>
            </a:extLst>
          </p:cNvPr>
          <p:cNvCxnSpPr>
            <a:stCxn id="759" idx="2"/>
            <a:endCxn id="761" idx="0"/>
          </p:cNvCxnSpPr>
          <p:nvPr/>
        </p:nvCxnSpPr>
        <p:spPr>
          <a:xfrm>
            <a:off x="10287415" y="596735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1" name="Rectangle 760">
                <a:extLst>
                  <a:ext uri="{FF2B5EF4-FFF2-40B4-BE49-F238E27FC236}">
                    <a16:creationId xmlns:a16="http://schemas.microsoft.com/office/drawing/2014/main" xmlns="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1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1" name="Rectangle 760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189"/>
                <a:ext cx="274320" cy="274320"/>
              </a:xfrm>
              <a:prstGeom prst="rect">
                <a:avLst/>
              </a:prstGeom>
              <a:blipFill>
                <a:blip r:embed="rId192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xmlns="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1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xmlns="" id="{D17D0375-1447-496E-B5A9-E6E29C8784BF}"/>
              </a:ext>
            </a:extLst>
          </p:cNvPr>
          <p:cNvCxnSpPr>
            <a:cxnSpLocks/>
          </p:cNvCxnSpPr>
          <p:nvPr/>
        </p:nvCxnSpPr>
        <p:spPr>
          <a:xfrm flipV="1">
            <a:off x="7632120" y="6487636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xmlns="" id="{A859516B-C25D-4A70-9EEA-C0CD9FF2CD9A}"/>
                  </a:ext>
                </a:extLst>
              </p:cNvPr>
              <p:cNvSpPr txBox="1"/>
              <p:nvPr/>
            </p:nvSpPr>
            <p:spPr>
              <a:xfrm>
                <a:off x="3351958" y="4896635"/>
                <a:ext cx="3977020" cy="503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A859516B-C25D-4A70-9EEA-C0CD9FF2C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958" y="4896635"/>
                <a:ext cx="3977020" cy="503343"/>
              </a:xfrm>
              <a:prstGeom prst="rect">
                <a:avLst/>
              </a:prstGeom>
              <a:blipFill>
                <a:blip r:embed="rId194"/>
                <a:stretch>
                  <a:fillRect l="-153" b="-481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xmlns="" id="{AF623A01-63E3-4375-A2CA-15353A7DCA02}"/>
              </a:ext>
            </a:extLst>
          </p:cNvPr>
          <p:cNvCxnSpPr>
            <a:cxnSpLocks/>
          </p:cNvCxnSpPr>
          <p:nvPr/>
        </p:nvCxnSpPr>
        <p:spPr>
          <a:xfrm>
            <a:off x="3200015" y="4811024"/>
            <a:ext cx="137644" cy="1706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350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xmlns="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xmlns="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xmlns="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0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xmlns="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xmlns="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09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xmlns="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10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xmlns="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11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xmlns="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xmlns="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13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xmlns="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14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xmlns="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1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xmlns="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17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xmlns="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118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xmlns="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1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xmlns="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12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xmlns="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12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xmlns="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xmlns="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xmlns="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xmlns="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xmlns="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1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xmlns="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xmlns="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1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xmlns="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129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xmlns="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1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xmlns="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1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xmlns="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1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xmlns="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1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xmlns="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134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xmlns="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xmlns="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xmlns="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14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xmlns="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1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xmlns="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1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xmlns="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91D03D-F606-4DEA-B47E-81D07253EB3B}"/>
              </a:ext>
            </a:extLst>
          </p:cNvPr>
          <p:cNvGrpSpPr/>
          <p:nvPr/>
        </p:nvGrpSpPr>
        <p:grpSpPr>
          <a:xfrm>
            <a:off x="4236363" y="1198946"/>
            <a:ext cx="2572333" cy="1553085"/>
            <a:chOff x="3998518" y="641835"/>
            <a:chExt cx="2572333" cy="1553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xmlns="" id="{ED9E7BED-5350-444A-B9D6-A8B6502C8A7B}"/>
                    </a:ext>
                  </a:extLst>
                </p:cNvPr>
                <p:cNvSpPr/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ED9E7BED-5350-444A-B9D6-A8B6502C8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blipFill>
                  <a:blip r:embed="rId145"/>
                  <a:stretch>
                    <a:fillRect l="-10588" r="-941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xmlns="" id="{622ACC3F-BAEC-46FE-8784-C917FB5C73B0}"/>
                    </a:ext>
                  </a:extLst>
                </p:cNvPr>
                <p:cNvSpPr/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622ACC3F-BAEC-46FE-8784-C917FB5C7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blipFill>
                  <a:blip r:embed="rId1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xmlns="" id="{56590702-D4ED-44FE-8129-94E9FBAFB9ED}"/>
                    </a:ext>
                  </a:extLst>
                </p:cNvPr>
                <p:cNvSpPr/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700" dirty="0">
                    <a:solidFill>
                      <a:srgbClr val="FAFAFA"/>
                    </a:solidFill>
                  </a:endParaRPr>
                </a:p>
              </p:txBody>
            </p:sp>
          </mc:Choice>
          <mc:Fallback xmlns="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56590702-D4ED-44FE-8129-94E9FBAFB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blipFill>
                  <a:blip r:embed="rId19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xmlns="" id="{6AEC2B4A-6BC9-43C8-B68F-AC476D135AA2}"/>
                    </a:ext>
                  </a:extLst>
                </p:cNvPr>
                <p:cNvSpPr/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6AEC2B4A-6BC9-43C8-B68F-AC476D135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9F0557D4-EF6A-446F-BB1A-DAE7687A0564}"/>
                    </a:ext>
                  </a:extLst>
                </p:cNvPr>
                <p:cNvSpPr/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9F0557D4-EF6A-446F-BB1A-DAE7687A0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blipFill>
                  <a:blip r:embed="rId149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xmlns="" id="{7A37D6E7-A91C-4C6F-BE29-ECD265FEC55C}"/>
                    </a:ext>
                  </a:extLst>
                </p:cNvPr>
                <p:cNvSpPr/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7A37D6E7-A91C-4C6F-BE29-ECD265FEC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blipFill>
                  <a:blip r:embed="rId150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3D57FA0A-AE62-45D6-9D5D-F0E5D1DD16BC}"/>
                    </a:ext>
                  </a:extLst>
                </p:cNvPr>
                <p:cNvSpPr/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3D57FA0A-AE62-45D6-9D5D-F0E5D1D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blipFill>
                  <a:blip r:embed="rId151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xmlns="" id="{B0729D94-2D72-4F87-A665-99D5BC38B5AD}"/>
                    </a:ext>
                  </a:extLst>
                </p:cNvPr>
                <p:cNvSpPr/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0729D94-2D72-4F87-A665-99D5BC38B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blipFill>
                  <a:blip r:embed="rId1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xmlns="" id="{CE07EFDD-49A2-4580-8112-4BCD56D904E8}"/>
                    </a:ext>
                  </a:extLst>
                </p:cNvPr>
                <p:cNvSpPr/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CE07EFDD-49A2-4580-8112-4BCD56D9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blipFill>
                  <a:blip r:embed="rId1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xmlns="" id="{33D9F061-6CBF-4F1E-BDFE-2518630E508D}"/>
                    </a:ext>
                  </a:extLst>
                </p:cNvPr>
                <p:cNvSpPr/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3D9F061-6CBF-4F1E-BDFE-2518630E5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blipFill>
                  <a:blip r:embed="rId154"/>
                  <a:stretch>
                    <a:fillRect l="-9412" r="-235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xmlns="" id="{D96BB440-655D-4991-B87B-97D3C27548AC}"/>
                </a:ext>
              </a:extLst>
            </p:cNvPr>
            <p:cNvGrpSpPr/>
            <p:nvPr/>
          </p:nvGrpSpPr>
          <p:grpSpPr>
            <a:xfrm>
              <a:off x="3998518" y="641835"/>
              <a:ext cx="556879" cy="551396"/>
              <a:chOff x="9312547" y="2787886"/>
              <a:chExt cx="556879" cy="5513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xmlns="" id="{61A6742E-149A-4C61-9D64-AFE270731575}"/>
                      </a:ext>
                    </a:extLst>
                  </p:cNvPr>
                  <p:cNvSpPr/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Rectangle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xmlns="" id="{FC003647-ED71-4E32-8242-6A1C1DC5940A}"/>
                      </a:ext>
                    </a:extLst>
                  </p:cNvPr>
                  <p:cNvSpPr/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𝑖𝑑𝑑𝑒𝑛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Rectangle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xmlns="" id="{447AD0C4-F27D-4D59-80AC-149DDF5C2816}"/>
                      </a:ext>
                    </a:extLst>
                  </p:cNvPr>
                  <p:cNvSpPr/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l="-11111" t="-6173" r="-1235" b="-49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xmlns="" id="{A3627285-32E2-4A8E-A432-B22825BF702E}"/>
                  </a:ext>
                </a:extLst>
              </p:cNvPr>
              <p:cNvCxnSpPr/>
              <p:nvPr/>
            </p:nvCxnSpPr>
            <p:spPr>
              <a:xfrm>
                <a:off x="9360017" y="2830363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xmlns="" id="{CCB29971-2476-45C2-B41B-68ED17027A17}"/>
                    </a:ext>
                  </a:extLst>
                </p:cNvPr>
                <p:cNvSpPr/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CB29971-2476-45C2-B41B-68ED17027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blipFill>
                  <a:blip r:embed="rId1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xmlns="" id="{8BC15854-07F0-4DED-AB8E-53487E848F9F}"/>
                    </a:ext>
                  </a:extLst>
                </p:cNvPr>
                <p:cNvSpPr/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C15854-07F0-4DED-AB8E-53487E848F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blipFill>
                  <a:blip r:embed="rId1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xmlns="" id="{016EB04F-7E0B-4B9F-9045-120BA9E9AA0F}"/>
                    </a:ext>
                  </a:extLst>
                </p:cNvPr>
                <p:cNvSpPr/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016EB04F-7E0B-4B9F-9045-120BA9E9A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xmlns="" id="{EA839753-62A5-489E-96BC-43DBEB6E08A2}"/>
                    </a:ext>
                  </a:extLst>
                </p:cNvPr>
                <p:cNvSpPr/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EA839753-62A5-489E-96BC-43DBEB6E0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blipFill>
                  <a:blip r:embed="rId1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xmlns="" id="{8CE55EB0-2027-4948-AED3-4A5A12B8D6BB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xmlns="" id="{8840275D-34C4-4F6D-AE00-43E14F1F6048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8840275D-34C4-4F6D-AE00-43E14F1F6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159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xmlns="" id="{02971112-BA61-401D-85B9-7A506A46577E}"/>
                </a:ext>
              </a:extLst>
            </p:cNvPr>
            <p:cNvCxnSpPr>
              <a:stCxn id="682" idx="3"/>
              <a:endCxn id="684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xmlns="" id="{75B99265-23DB-4EC1-A08A-7F8E5ECF314C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75B99265-23DB-4EC1-A08A-7F8E5ECF3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xmlns="" id="{A2827C3A-AEF6-4374-A8BF-B94D66EB9604}"/>
                </a:ext>
              </a:extLst>
            </p:cNvPr>
            <p:cNvCxnSpPr>
              <a:stCxn id="682" idx="2"/>
              <a:endCxn id="680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xmlns="" id="{3D5E40AE-A173-45FF-B0BF-434EA0E76674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3D5E40AE-A173-45FF-B0BF-434EA0E76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xmlns="" id="{97D89FF0-8D1B-44D7-9ED0-7C25FF59B8E4}"/>
                </a:ext>
              </a:extLst>
            </p:cNvPr>
            <p:cNvCxnSpPr>
              <a:stCxn id="684" idx="2"/>
              <a:endCxn id="686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xmlns="" id="{9BE6DDF3-F644-4D4B-BC22-7C8FC0A0A748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9BE6DDF3-F644-4D4B-BC22-7C8FC0A0A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xmlns="" id="{6E9BF151-2300-4631-AB57-34F21F53AC47}"/>
                </a:ext>
              </a:extLst>
            </p:cNvPr>
            <p:cNvCxnSpPr>
              <a:stCxn id="684" idx="3"/>
              <a:endCxn id="688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xmlns="" id="{383AE25D-B9B7-47F2-ABDA-B433D9091E02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383AE25D-B9B7-47F2-ABDA-B433D9091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xmlns="" id="{A7624DC8-1F63-4272-BE5F-D0F713916AFF}"/>
                </a:ext>
              </a:extLst>
            </p:cNvPr>
            <p:cNvCxnSpPr>
              <a:stCxn id="688" idx="2"/>
              <a:endCxn id="690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xmlns="" id="{67C75351-CE3E-4A2B-9D0E-BCFABBFA4A20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67C75351-CE3E-4A2B-9D0E-BCFABBFA4A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xmlns="" id="{C35B5CE6-DAD9-4120-91D6-11C2D4C26F05}"/>
                </a:ext>
              </a:extLst>
            </p:cNvPr>
            <p:cNvCxnSpPr>
              <a:stCxn id="688" idx="3"/>
              <a:endCxn id="692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xmlns="" id="{F4A01E93-33AE-4AC0-B6AD-90C50465A5C6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F4A01E93-33AE-4AC0-B6AD-90C50465A5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xmlns="" id="{12712F62-5865-47F9-AAB6-79BC0544381D}"/>
                </a:ext>
              </a:extLst>
            </p:cNvPr>
            <p:cNvCxnSpPr>
              <a:stCxn id="692" idx="2"/>
              <a:endCxn id="694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xmlns="" id="{2D5AE1F5-28FD-4D0B-AD8E-EAED6C0E5584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D5AE1F5-28FD-4D0B-AD8E-EAED6C0E55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xmlns="" id="{25A988AB-DAB8-4933-B8E0-C2740B08ED9B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25A988AB-DAB8-4933-B8E0-C2740B08E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1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xmlns="" id="{1003959B-941D-4E9D-AC77-C62CCE369B49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1003959B-941D-4E9D-AC77-C62CCE369B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xmlns="" id="{877B8523-81F3-4723-A1D1-E40CA2AA5488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877B8523-81F3-4723-A1D1-E40CA2AA5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xmlns="" id="{02A867A1-2E6B-4F07-B82F-B6BB5B4E152F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02A867A1-2E6B-4F07-B82F-B6BB5B4E1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xmlns="" id="{41A82E47-32AE-4470-B175-1347B5BBC3E3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41A82E47-32AE-4470-B175-1347B5BBC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xmlns="" id="{2C13A085-B43C-4533-9E56-1BE873195C1F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2C13A085-B43C-4533-9E56-1BE873195C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71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xmlns="" id="{E9FD5368-4C82-41B5-8813-E4A68C2044A1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E9FD5368-4C82-41B5-8813-E4A68C2044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xmlns="" id="{EED0792F-C2B2-4807-8766-F638372F6730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EED0792F-C2B2-4807-8766-F638372F6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xmlns="" id="{5C847BC3-DA9A-4C1E-BDAF-6FFF7D913886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5C847BC3-DA9A-4C1E-BDAF-6FFF7D9138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xmlns="" id="{98912B4F-17E8-4B03-9A6F-9B025440C356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8912B4F-17E8-4B03-9A6F-9B025440C3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75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xmlns="" id="{0B9C64F9-F6DD-44B2-ACD8-2B353B3BBD76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0B9C64F9-F6DD-44B2-ACD8-2B353B3BB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7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xmlns="" id="{56EBD56E-CDB5-4954-9BD9-75D2579A33C5}"/>
                </a:ext>
              </a:extLst>
            </p:cNvPr>
            <p:cNvCxnSpPr>
              <a:endCxn id="698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xmlns="" id="{484BFE89-0F09-433C-A1F3-F2049AD2502A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484BFE89-0F09-433C-A1F3-F2049AD25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177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xmlns="" id="{22B6716C-A20D-44E3-8BDE-A46486E8AF4E}"/>
                </a:ext>
              </a:extLst>
            </p:cNvPr>
            <p:cNvCxnSpPr>
              <a:stCxn id="721" idx="2"/>
              <a:endCxn id="702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xmlns="" id="{3BD7A7FC-A552-470A-9963-BD05B60355D2}"/>
                </a:ext>
              </a:extLst>
            </p:cNvPr>
            <p:cNvCxnSpPr>
              <a:stCxn id="723" idx="2"/>
              <a:endCxn id="703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xmlns="" id="{15E843A5-D803-41F8-9EED-8BD01E1C8A93}"/>
                </a:ext>
              </a:extLst>
            </p:cNvPr>
            <p:cNvCxnSpPr>
              <a:stCxn id="725" idx="2"/>
              <a:endCxn id="704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xmlns="" id="{EA40F44C-539C-469A-BD69-59DCE064807D}"/>
                </a:ext>
              </a:extLst>
            </p:cNvPr>
            <p:cNvCxnSpPr>
              <a:endCxn id="712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xmlns="" id="{C958BF6E-4126-4EBB-86F0-2E6069D51B9C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C958BF6E-4126-4EBB-86F0-2E6069D51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xmlns="" id="{333D92C0-2C45-4B5A-A8C9-60DD35C47828}"/>
                </a:ext>
              </a:extLst>
            </p:cNvPr>
            <p:cNvCxnSpPr>
              <a:stCxn id="712" idx="2"/>
              <a:endCxn id="705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xmlns="" id="{932EACC1-30CA-4AEC-9DBC-7BD6CE0D121E}"/>
                </a:ext>
              </a:extLst>
            </p:cNvPr>
            <p:cNvCxnSpPr>
              <a:stCxn id="727" idx="3"/>
              <a:endCxn id="707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xmlns="" id="{1A85A918-1AD6-4EB7-9491-B308A4D0D621}"/>
                </a:ext>
              </a:extLst>
            </p:cNvPr>
            <p:cNvCxnSpPr>
              <a:stCxn id="695" idx="3"/>
              <a:endCxn id="721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xmlns="" id="{06E85A81-A1FF-4F71-94D0-965F81A3495D}"/>
                </a:ext>
              </a:extLst>
            </p:cNvPr>
            <p:cNvCxnSpPr>
              <a:stCxn id="692" idx="3"/>
              <a:endCxn id="695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xmlns="" id="{CC40CCC7-09AA-4616-91AE-9F9A58E11189}"/>
                </a:ext>
              </a:extLst>
            </p:cNvPr>
            <p:cNvCxnSpPr>
              <a:endCxn id="718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xmlns="" id="{8B705FB9-A5E4-4A1F-BF7C-5C0E9455CD1D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8B705FB9-A5E4-4A1F-BF7C-5C0E9455CD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xmlns="" id="{0EDAA9EC-B93E-4748-8ED0-8FC16DC5797C}"/>
                </a:ext>
              </a:extLst>
            </p:cNvPr>
            <p:cNvCxnSpPr>
              <a:stCxn id="718" idx="2"/>
              <a:endCxn id="720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xmlns="" id="{EEFB6204-5727-4514-A5EB-694BEAECFF2C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EEFB6204-5727-4514-A5EB-694BEAECF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17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xmlns="" id="{0ED37A84-6F51-4EA3-A7BC-1BE800DC43B1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0ED37A84-6F51-4EA3-A7BC-1BE800DC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xmlns="" id="{7056565C-2C48-420B-932E-05F2CC828016}"/>
                </a:ext>
              </a:extLst>
            </p:cNvPr>
            <p:cNvCxnSpPr>
              <a:stCxn id="721" idx="3"/>
              <a:endCxn id="723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xmlns="" id="{9CD6722E-8D55-4A3E-8216-362746BABD43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CD6722E-8D55-4A3E-8216-362746BAB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xmlns="" id="{85C09750-84E8-4FF8-B52E-08AFAA44CD60}"/>
                </a:ext>
              </a:extLst>
            </p:cNvPr>
            <p:cNvCxnSpPr>
              <a:stCxn id="723" idx="3"/>
              <a:endCxn id="725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xmlns="" id="{50E2ED6E-5F0E-421D-9508-197F4A220244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50E2ED6E-5F0E-421D-9508-197F4A220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xmlns="" id="{E1D2F4EB-96F5-4977-9155-39E513B47B57}"/>
                </a:ext>
              </a:extLst>
            </p:cNvPr>
            <p:cNvCxnSpPr>
              <a:cxnSpLocks/>
              <a:endCxn id="727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xmlns="" id="{3DF8D482-2A8F-4B09-9773-6FE298264E87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3DF8D482-2A8F-4B09-9773-6FE298264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xmlns="" id="{6BAA21B2-5609-498C-9A80-784B53CA6372}"/>
                </a:ext>
              </a:extLst>
            </p:cNvPr>
            <p:cNvCxnSpPr>
              <a:stCxn id="727" idx="2"/>
              <a:endCxn id="729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xmlns="" id="{10389713-5DBF-42B4-8B7C-936C341E0AE6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10389713-5DBF-42B4-8B7C-936C341E0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181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xmlns="" id="{92437750-C312-4CCE-96A1-5B809F99810A}"/>
                </a:ext>
              </a:extLst>
            </p:cNvPr>
            <p:cNvCxnSpPr>
              <a:endCxn id="731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xmlns="" id="{52500FE2-56FD-4DCF-B571-4800035F973B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52500FE2-56FD-4DCF-B571-4800035F9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18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xmlns="" id="{01ACB789-31A0-4FA0-9D2F-853DCFE0E196}"/>
                </a:ext>
              </a:extLst>
            </p:cNvPr>
            <p:cNvCxnSpPr>
              <a:stCxn id="731" idx="2"/>
              <a:endCxn id="733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xmlns="" id="{92C8CF05-F50C-4790-BF89-4FB2387B4112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92C8CF05-F50C-4790-BF89-4FB2387B4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xmlns="" id="{56A51F6A-613A-4E41-94C0-D17BBEF5D65C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56A51F6A-613A-4E41-94C0-D17BBEF5D6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18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xmlns="" id="{788149C7-3BA6-493A-A14A-7D14028442DC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788149C7-3BA6-493A-A14A-7D1402844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185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xmlns="" id="{676A876C-0FA0-4DF3-9953-383CAAC5A19D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676A876C-0FA0-4DF3-9953-383CAAC5A1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18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xmlns="" id="{B8C6F4AD-7F03-443C-B852-1577D54E559B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B8C6F4AD-7F03-443C-B852-1577D54E5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195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xmlns="" id="{7C90DC71-4CF9-491D-A3E1-18F3C8330471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7C90DC71-4CF9-491D-A3E1-18F3C8330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18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xmlns="" id="{DF7D09F6-A6E6-45D5-99CF-25E826C4EC50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DF7D09F6-A6E6-45D5-99CF-25E826C4E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188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0" name="Straight Arrow Connector 739">
              <a:extLst>
                <a:ext uri="{FF2B5EF4-FFF2-40B4-BE49-F238E27FC236}">
                  <a16:creationId xmlns:a16="http://schemas.microsoft.com/office/drawing/2014/main" xmlns="" id="{70403821-D7EB-4E68-A788-53B31D1FC1EB}"/>
                </a:ext>
              </a:extLst>
            </p:cNvPr>
            <p:cNvCxnSpPr>
              <a:endCxn id="699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xmlns="" id="{DB675D9A-4C82-4322-9112-CD56396C034E}"/>
                </a:ext>
              </a:extLst>
            </p:cNvPr>
            <p:cNvCxnSpPr>
              <a:endCxn id="700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xmlns="" id="{B001BC3A-E32C-4275-8B0F-3AC13918DD52}"/>
                </a:ext>
              </a:extLst>
            </p:cNvPr>
            <p:cNvCxnSpPr>
              <a:endCxn id="701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Arrow Connector 742">
              <a:extLst>
                <a:ext uri="{FF2B5EF4-FFF2-40B4-BE49-F238E27FC236}">
                  <a16:creationId xmlns:a16="http://schemas.microsoft.com/office/drawing/2014/main" xmlns="" id="{D94379DC-A9E9-40BE-B0B5-16FA924FF59F}"/>
                </a:ext>
              </a:extLst>
            </p:cNvPr>
            <p:cNvCxnSpPr>
              <a:endCxn id="697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Arrow Connector 743">
              <a:extLst>
                <a:ext uri="{FF2B5EF4-FFF2-40B4-BE49-F238E27FC236}">
                  <a16:creationId xmlns:a16="http://schemas.microsoft.com/office/drawing/2014/main" xmlns="" id="{9B23ABED-56CA-4FF7-BE22-F51CFA04CD0D}"/>
                </a:ext>
              </a:extLst>
            </p:cNvPr>
            <p:cNvCxnSpPr>
              <a:endCxn id="696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xmlns="" id="{4098A828-7D78-45E6-96D3-F435F2896E39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xmlns="" id="{62247F4E-ABFE-447B-9BD3-D62C2AD8938A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xmlns="" id="{1D471C66-5E18-4616-A7BD-3CB703F9A882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Arrow Connector 747">
              <a:extLst>
                <a:ext uri="{FF2B5EF4-FFF2-40B4-BE49-F238E27FC236}">
                  <a16:creationId xmlns:a16="http://schemas.microsoft.com/office/drawing/2014/main" xmlns="" id="{9E6143C0-0CDE-4DEF-990E-A1A209FE343D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Arrow Connector 748">
              <a:extLst>
                <a:ext uri="{FF2B5EF4-FFF2-40B4-BE49-F238E27FC236}">
                  <a16:creationId xmlns:a16="http://schemas.microsoft.com/office/drawing/2014/main" xmlns="" id="{74E52253-9722-40A2-9B35-100A89A55F7C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xmlns="" id="{583D58CA-82B5-4051-9462-DE857A7DBF75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xmlns="" id="{F52BA3E8-42CD-49E4-949B-F283B3F73E62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xmlns="" id="{767A9896-5F02-4E55-811B-278136F4A098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xmlns="" id="{AC3C8FC7-51A4-4B94-A314-3E738CD267ED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AC3C8FC7-51A4-4B94-A314-3E738CD2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18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4" name="Straight Arrow Connector 753">
              <a:extLst>
                <a:ext uri="{FF2B5EF4-FFF2-40B4-BE49-F238E27FC236}">
                  <a16:creationId xmlns:a16="http://schemas.microsoft.com/office/drawing/2014/main" xmlns="" id="{678E3925-6618-4C0C-A30A-702BB0AE0EE8}"/>
                </a:ext>
              </a:extLst>
            </p:cNvPr>
            <p:cNvCxnSpPr>
              <a:stCxn id="755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xmlns="" id="{46FA724B-C6F6-4E60-B13A-C630C4720A07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46FA724B-C6F6-4E60-B13A-C630C4720A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19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6" name="Straight Arrow Connector 755">
              <a:extLst>
                <a:ext uri="{FF2B5EF4-FFF2-40B4-BE49-F238E27FC236}">
                  <a16:creationId xmlns:a16="http://schemas.microsoft.com/office/drawing/2014/main" xmlns="" id="{405411EA-A0C9-4E1E-ADF2-63B30998EEC1}"/>
                </a:ext>
              </a:extLst>
            </p:cNvPr>
            <p:cNvCxnSpPr>
              <a:stCxn id="755" idx="2"/>
              <a:endCxn id="753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Straight Arrow Connector 756">
              <a:extLst>
                <a:ext uri="{FF2B5EF4-FFF2-40B4-BE49-F238E27FC236}">
                  <a16:creationId xmlns:a16="http://schemas.microsoft.com/office/drawing/2014/main" xmlns="" id="{8C5EC953-A353-4F3F-9162-1BBD006D2C8E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Straight Arrow Connector 757">
              <a:extLst>
                <a:ext uri="{FF2B5EF4-FFF2-40B4-BE49-F238E27FC236}">
                  <a16:creationId xmlns:a16="http://schemas.microsoft.com/office/drawing/2014/main" xmlns="" id="{02D7436B-8F99-4EAC-B3EF-36CFB09AECC9}"/>
                </a:ext>
              </a:extLst>
            </p:cNvPr>
            <p:cNvCxnSpPr>
              <a:endCxn id="759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xmlns="" id="{34A0C2F1-1C6E-4FD3-A56B-C6492ABC9D37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34A0C2F1-1C6E-4FD3-A56B-C6492ABC9D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0" name="Straight Arrow Connector 759">
              <a:extLst>
                <a:ext uri="{FF2B5EF4-FFF2-40B4-BE49-F238E27FC236}">
                  <a16:creationId xmlns:a16="http://schemas.microsoft.com/office/drawing/2014/main" xmlns="" id="{0F1EE46C-BDE8-4088-B878-FA5F2BD3A2F5}"/>
                </a:ext>
              </a:extLst>
            </p:cNvPr>
            <p:cNvCxnSpPr>
              <a:stCxn id="759" idx="2"/>
              <a:endCxn id="761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xmlns="" id="{A88FE35F-C8F5-472C-8434-0F9773B453E8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A88FE35F-C8F5-472C-8434-0F9773B453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191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xmlns="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1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xmlns="" id="{B238200D-F8DE-451D-8748-B21CE270DD1A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238200D-F8DE-451D-8748-B21CE270D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>
                <a:blip r:embed="rId19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332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xmlns="" id="{B3418B6E-A4FE-453C-902B-69E810A6F404}"/>
                  </a:ext>
                </a:extLst>
              </p:cNvPr>
              <p:cNvSpPr/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418B6E-A4FE-453C-902B-69E810A6F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xmlns="" id="{B55DA9C2-DA65-4A26-9DD4-5486B85E41F4}"/>
                  </a:ext>
                </a:extLst>
              </p:cNvPr>
              <p:cNvSpPr/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B55DA9C2-DA65-4A26-9DD4-5486B85E4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xmlns="" id="{9AFDECA7-13BD-472D-A0E7-3A268563847D}"/>
                  </a:ext>
                </a:extLst>
              </p:cNvPr>
              <p:cNvSpPr/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9AFDECA7-13BD-472D-A0E7-3A2685638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xmlns="" id="{63B84ABA-5C32-4CF2-B16D-59EF136189FB}"/>
                  </a:ext>
                </a:extLst>
              </p:cNvPr>
              <p:cNvSpPr/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63B84ABA-5C32-4CF2-B16D-59EF13618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xmlns="" id="{6770E074-D3CA-4736-86BE-37861B73E7B5}"/>
                  </a:ext>
                </a:extLst>
              </p:cNvPr>
              <p:cNvSpPr/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770E074-D3CA-4736-86BE-37861B73E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xmlns="" id="{92FC55DC-BEFF-4482-9C2D-AEFEEC28F01E}"/>
                  </a:ext>
                </a:extLst>
              </p:cNvPr>
              <p:cNvSpPr/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92FC55DC-BEFF-4482-9C2D-AEFEEC28F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xmlns="" id="{0CC06F0E-BE24-4AA9-B2F1-02A9478922D8}"/>
                  </a:ext>
                </a:extLst>
              </p:cNvPr>
              <p:cNvSpPr/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0CC06F0E-BE24-4AA9-B2F1-02A947892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blipFill>
                <a:blip r:embed="rId64"/>
                <a:stretch>
                  <a:fillRect l="-117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xmlns="" id="{09A9C063-9656-4100-9F6F-39F40418ECEF}"/>
                  </a:ext>
                </a:extLst>
              </p:cNvPr>
              <p:cNvSpPr/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09A9C063-9656-4100-9F6F-39F40418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xmlns="" id="{1773D7AD-2EA0-45AF-B0A4-25571CFDD3E0}"/>
                  </a:ext>
                </a:extLst>
              </p:cNvPr>
              <p:cNvSpPr/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1773D7AD-2EA0-45AF-B0A4-25571CFDD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blipFill>
                <a:blip r:embed="rId6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xmlns="" id="{88F031F1-4438-491C-9CDE-A9996B82B7C1}"/>
              </a:ext>
            </a:extLst>
          </p:cNvPr>
          <p:cNvGrpSpPr/>
          <p:nvPr/>
        </p:nvGrpSpPr>
        <p:grpSpPr>
          <a:xfrm>
            <a:off x="406067" y="5585603"/>
            <a:ext cx="12072757" cy="900436"/>
            <a:chOff x="170170" y="5468470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xmlns="" id="{113C6399-452E-4244-8D7D-A6C2B672D58F}"/>
                    </a:ext>
                  </a:extLst>
                </p:cNvPr>
                <p:cNvSpPr/>
                <p:nvPr/>
              </p:nvSpPr>
              <p:spPr>
                <a:xfrm>
                  <a:off x="611034" y="604067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113C6399-452E-4244-8D7D-A6C2B672D5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34" y="6040674"/>
                  <a:ext cx="274320" cy="274320"/>
                </a:xfrm>
                <a:prstGeom prst="rect">
                  <a:avLst/>
                </a:prstGeom>
                <a:blipFill>
                  <a:blip r:embed="rId150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xmlns="" id="{45BEF7AF-B19D-47A8-97EC-5B53B1FBAA89}"/>
                </a:ext>
              </a:extLst>
            </p:cNvPr>
            <p:cNvCxnSpPr>
              <a:stCxn id="238" idx="3"/>
              <a:endCxn id="240" idx="1"/>
            </p:cNvCxnSpPr>
            <p:nvPr/>
          </p:nvCxnSpPr>
          <p:spPr>
            <a:xfrm>
              <a:off x="891309" y="5711348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xmlns="" id="{A3AB0C54-8174-430E-88B7-8FE251B32EF8}"/>
                    </a:ext>
                  </a:extLst>
                </p:cNvPr>
                <p:cNvSpPr/>
                <p:nvPr/>
              </p:nvSpPr>
              <p:spPr>
                <a:xfrm>
                  <a:off x="616989" y="5574188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3AB0C54-8174-430E-88B7-8FE251B32E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989" y="5574188"/>
                  <a:ext cx="274320" cy="274320"/>
                </a:xfrm>
                <a:prstGeom prst="rect">
                  <a:avLst/>
                </a:prstGeom>
                <a:blipFill>
                  <a:blip r:embed="rId151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xmlns="" id="{AEB80703-634F-4165-A6BD-6E1CFBAC9F3B}"/>
                </a:ext>
              </a:extLst>
            </p:cNvPr>
            <p:cNvCxnSpPr>
              <a:stCxn id="238" idx="2"/>
              <a:endCxn id="236" idx="0"/>
            </p:cNvCxnSpPr>
            <p:nvPr/>
          </p:nvCxnSpPr>
          <p:spPr>
            <a:xfrm flipH="1">
              <a:off x="748194" y="5848508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xmlns="" id="{6C94B571-F3B6-44FB-9102-20ED69234476}"/>
                    </a:ext>
                  </a:extLst>
                </p:cNvPr>
                <p:cNvSpPr/>
                <p:nvPr/>
              </p:nvSpPr>
              <p:spPr>
                <a:xfrm>
                  <a:off x="1055901" y="5574188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6C94B571-F3B6-44FB-9102-20ED69234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01" y="5574188"/>
                  <a:ext cx="274320" cy="274320"/>
                </a:xfrm>
                <a:prstGeom prst="rect">
                  <a:avLst/>
                </a:prstGeom>
                <a:blipFill>
                  <a:blip r:embed="rId152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xmlns="" id="{82E5406F-071B-45CF-9739-6BDA63E18CB4}"/>
                </a:ext>
              </a:extLst>
            </p:cNvPr>
            <p:cNvCxnSpPr>
              <a:stCxn id="240" idx="2"/>
              <a:endCxn id="242" idx="0"/>
            </p:cNvCxnSpPr>
            <p:nvPr/>
          </p:nvCxnSpPr>
          <p:spPr>
            <a:xfrm>
              <a:off x="1193061" y="5848508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xmlns="" id="{A5FC7677-320F-4ABF-B852-CC3D3286D51A}"/>
                    </a:ext>
                  </a:extLst>
                </p:cNvPr>
                <p:cNvSpPr/>
                <p:nvPr/>
              </p:nvSpPr>
              <p:spPr>
                <a:xfrm>
                  <a:off x="1057835" y="604067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A5FC7677-320F-4ABF-B852-CC3D3286D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835" y="6040674"/>
                  <a:ext cx="274320" cy="274320"/>
                </a:xfrm>
                <a:prstGeom prst="rect">
                  <a:avLst/>
                </a:prstGeom>
                <a:blipFill>
                  <a:blip r:embed="rId153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xmlns="" id="{43B71DCF-2BB2-4506-87F1-B34EE43DB1C3}"/>
                </a:ext>
              </a:extLst>
            </p:cNvPr>
            <p:cNvCxnSpPr>
              <a:stCxn id="236" idx="3"/>
              <a:endCxn id="242" idx="1"/>
            </p:cNvCxnSpPr>
            <p:nvPr/>
          </p:nvCxnSpPr>
          <p:spPr>
            <a:xfrm>
              <a:off x="885354" y="6177834"/>
              <a:ext cx="1724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xmlns="" id="{E9ACA971-510B-4E2C-9CC3-FDB850DD0577}"/>
                </a:ext>
              </a:extLst>
            </p:cNvPr>
            <p:cNvCxnSpPr>
              <a:stCxn id="240" idx="3"/>
              <a:endCxn id="456" idx="1"/>
            </p:cNvCxnSpPr>
            <p:nvPr/>
          </p:nvCxnSpPr>
          <p:spPr>
            <a:xfrm>
              <a:off x="1330221" y="5711348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xmlns="" id="{E21AE7E7-92E4-4744-8CC1-BA77DABF0BC4}"/>
                    </a:ext>
                  </a:extLst>
                </p:cNvPr>
                <p:cNvSpPr/>
                <p:nvPr/>
              </p:nvSpPr>
              <p:spPr>
                <a:xfrm>
                  <a:off x="1499078" y="5575722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E21AE7E7-92E4-4744-8CC1-BA77DABF0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078" y="5575722"/>
                  <a:ext cx="274320" cy="274320"/>
                </a:xfrm>
                <a:prstGeom prst="rect">
                  <a:avLst/>
                </a:prstGeom>
                <a:blipFill>
                  <a:blip r:embed="rId152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xmlns="" id="{50C9D23F-542C-4791-9077-E0372A9CAA14}"/>
                </a:ext>
              </a:extLst>
            </p:cNvPr>
            <p:cNvCxnSpPr>
              <a:stCxn id="456" idx="2"/>
              <a:endCxn id="458" idx="0"/>
            </p:cNvCxnSpPr>
            <p:nvPr/>
          </p:nvCxnSpPr>
          <p:spPr>
            <a:xfrm>
              <a:off x="1636238" y="585004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xmlns="" id="{97E440F7-41B7-4481-8143-53953F2A77C3}"/>
                    </a:ext>
                  </a:extLst>
                </p:cNvPr>
                <p:cNvSpPr/>
                <p:nvPr/>
              </p:nvSpPr>
              <p:spPr>
                <a:xfrm>
                  <a:off x="1501012" y="604220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97E440F7-41B7-4481-8143-53953F2A77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012" y="6042208"/>
                  <a:ext cx="274320" cy="274320"/>
                </a:xfrm>
                <a:prstGeom prst="rect">
                  <a:avLst/>
                </a:prstGeom>
                <a:blipFill>
                  <a:blip r:embed="rId15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xmlns="" id="{1FF73130-9047-47F5-9633-40BC97F1EFEF}"/>
                </a:ext>
              </a:extLst>
            </p:cNvPr>
            <p:cNvCxnSpPr>
              <a:stCxn id="242" idx="3"/>
              <a:endCxn id="458" idx="1"/>
            </p:cNvCxnSpPr>
            <p:nvPr/>
          </p:nvCxnSpPr>
          <p:spPr>
            <a:xfrm>
              <a:off x="1332155" y="6177834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xmlns="" id="{782164B8-CF7E-4DA8-A186-4C476649D8FB}"/>
                </a:ext>
              </a:extLst>
            </p:cNvPr>
            <p:cNvCxnSpPr>
              <a:stCxn id="456" idx="3"/>
              <a:endCxn id="473" idx="1"/>
            </p:cNvCxnSpPr>
            <p:nvPr/>
          </p:nvCxnSpPr>
          <p:spPr>
            <a:xfrm flipV="1">
              <a:off x="1773398" y="5711323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xmlns="" id="{B90EB342-6D53-4C6C-83C8-45285DF38571}"/>
                    </a:ext>
                  </a:extLst>
                </p:cNvPr>
                <p:cNvSpPr/>
                <p:nvPr/>
              </p:nvSpPr>
              <p:spPr>
                <a:xfrm>
                  <a:off x="1947813" y="557416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B90EB342-6D53-4C6C-83C8-45285DF385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7813" y="5574163"/>
                  <a:ext cx="274320" cy="274320"/>
                </a:xfrm>
                <a:prstGeom prst="rect">
                  <a:avLst/>
                </a:prstGeom>
                <a:blipFill>
                  <a:blip r:embed="rId155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xmlns="" id="{B2525BAF-0DCE-419E-B0AB-17655F8501B7}"/>
                </a:ext>
              </a:extLst>
            </p:cNvPr>
            <p:cNvCxnSpPr>
              <a:stCxn id="473" idx="2"/>
              <a:endCxn id="485" idx="0"/>
            </p:cNvCxnSpPr>
            <p:nvPr/>
          </p:nvCxnSpPr>
          <p:spPr>
            <a:xfrm>
              <a:off x="2084973" y="5848483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xmlns="" id="{D406D040-D5D2-4A56-B4C6-9AE2B66404D7}"/>
                    </a:ext>
                  </a:extLst>
                </p:cNvPr>
                <p:cNvSpPr/>
                <p:nvPr/>
              </p:nvSpPr>
              <p:spPr>
                <a:xfrm>
                  <a:off x="1949747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D406D040-D5D2-4A56-B4C6-9AE2B66404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747" y="6040649"/>
                  <a:ext cx="274320" cy="274320"/>
                </a:xfrm>
                <a:prstGeom prst="rect">
                  <a:avLst/>
                </a:prstGeom>
                <a:blipFill>
                  <a:blip r:embed="rId15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xmlns="" id="{98C4C4C0-2D7B-4705-AAAE-BF90E42012AD}"/>
                </a:ext>
              </a:extLst>
            </p:cNvPr>
            <p:cNvCxnSpPr>
              <a:stCxn id="458" idx="3"/>
              <a:endCxn id="485" idx="1"/>
            </p:cNvCxnSpPr>
            <p:nvPr/>
          </p:nvCxnSpPr>
          <p:spPr>
            <a:xfrm flipV="1">
              <a:off x="1775332" y="6177809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xmlns="" id="{30DAAD28-993D-46D6-8E4D-F219F4E5A3B7}"/>
                    </a:ext>
                  </a:extLst>
                </p:cNvPr>
                <p:cNvSpPr/>
                <p:nvPr/>
              </p:nvSpPr>
              <p:spPr>
                <a:xfrm>
                  <a:off x="2387673" y="5573968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30DAAD28-993D-46D6-8E4D-F219F4E5A3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673" y="5573968"/>
                  <a:ext cx="2027873" cy="2743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xmlns="" id="{55682789-92FE-4872-9818-A003B5EA25B9}"/>
                    </a:ext>
                  </a:extLst>
                </p:cNvPr>
                <p:cNvSpPr/>
                <p:nvPr/>
              </p:nvSpPr>
              <p:spPr>
                <a:xfrm>
                  <a:off x="2386194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55682789-92FE-4872-9818-A003B5EA25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194" y="6036552"/>
                  <a:ext cx="274320" cy="274320"/>
                </a:xfrm>
                <a:prstGeom prst="rect">
                  <a:avLst/>
                </a:prstGeom>
                <a:blipFill>
                  <a:blip r:embed="rId158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xmlns="" id="{DD54F2FB-868C-4ED6-81FA-0D4A92B7B1AD}"/>
                    </a:ext>
                  </a:extLst>
                </p:cNvPr>
                <p:cNvSpPr/>
                <p:nvPr/>
              </p:nvSpPr>
              <p:spPr>
                <a:xfrm>
                  <a:off x="2736208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DD54F2FB-868C-4ED6-81FA-0D4A92B7B1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208" y="6036552"/>
                  <a:ext cx="274320" cy="274320"/>
                </a:xfrm>
                <a:prstGeom prst="rect">
                  <a:avLst/>
                </a:prstGeom>
                <a:blipFill>
                  <a:blip r:embed="rId159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xmlns="" id="{A9C71948-DCDF-4AF2-B65B-578E97F0493C}"/>
                    </a:ext>
                  </a:extLst>
                </p:cNvPr>
                <p:cNvSpPr/>
                <p:nvPr/>
              </p:nvSpPr>
              <p:spPr>
                <a:xfrm>
                  <a:off x="3084520" y="6034993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A9C71948-DCDF-4AF2-B65B-578E97F049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520" y="6034993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xmlns="" id="{D100A7B2-FFA0-47CF-AB66-FE00D0EB7FF7}"/>
                    </a:ext>
                  </a:extLst>
                </p:cNvPr>
                <p:cNvSpPr/>
                <p:nvPr/>
              </p:nvSpPr>
              <p:spPr>
                <a:xfrm>
                  <a:off x="3434502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D100A7B2-FFA0-47CF-AB66-FE00D0EB7F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502" y="6036552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xmlns="" id="{33531240-8AF9-471F-AB92-B5B4BAD243E1}"/>
                    </a:ext>
                  </a:extLst>
                </p:cNvPr>
                <p:cNvSpPr/>
                <p:nvPr/>
              </p:nvSpPr>
              <p:spPr>
                <a:xfrm>
                  <a:off x="3784698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33531240-8AF9-471F-AB92-B5B4BAD2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698" y="6036552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xmlns="" id="{29638DA2-7E57-490E-B18C-66566EC71D8E}"/>
                    </a:ext>
                  </a:extLst>
                </p:cNvPr>
                <p:cNvSpPr/>
                <p:nvPr/>
              </p:nvSpPr>
              <p:spPr>
                <a:xfrm>
                  <a:off x="4136179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29638DA2-7E57-490E-B18C-66566EC71D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6179" y="6036552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xmlns="" id="{CD8323F7-273C-4044-919A-35D733ADB901}"/>
                    </a:ext>
                  </a:extLst>
                </p:cNvPr>
                <p:cNvSpPr/>
                <p:nvPr/>
              </p:nvSpPr>
              <p:spPr>
                <a:xfrm>
                  <a:off x="4586526" y="603286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CD8323F7-273C-4044-919A-35D733ADB9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526" y="6032869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xmlns="" id="{7D556420-7B02-45B7-B3C5-C77D3C1EC62C}"/>
                    </a:ext>
                  </a:extLst>
                </p:cNvPr>
                <p:cNvSpPr/>
                <p:nvPr/>
              </p:nvSpPr>
              <p:spPr>
                <a:xfrm>
                  <a:off x="5029703" y="6034403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7D556420-7B02-45B7-B3C5-C77D3C1EC6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703" y="6034403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xmlns="" id="{A24013F2-7B4F-4A90-A5CD-5EC9149CABE1}"/>
                </a:ext>
              </a:extLst>
            </p:cNvPr>
            <p:cNvCxnSpPr>
              <a:stCxn id="494" idx="3"/>
              <a:endCxn id="495" idx="1"/>
            </p:cNvCxnSpPr>
            <p:nvPr/>
          </p:nvCxnSpPr>
          <p:spPr>
            <a:xfrm>
              <a:off x="4860846" y="617002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xmlns="" id="{988E7DDF-81C4-4770-A0C5-2EC6B3157829}"/>
                    </a:ext>
                  </a:extLst>
                </p:cNvPr>
                <p:cNvSpPr/>
                <p:nvPr/>
              </p:nvSpPr>
              <p:spPr>
                <a:xfrm>
                  <a:off x="5478438" y="603284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988E7DDF-81C4-4770-A0C5-2EC6B31578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438" y="6032844"/>
                  <a:ext cx="274320" cy="274320"/>
                </a:xfrm>
                <a:prstGeom prst="rect">
                  <a:avLst/>
                </a:prstGeom>
                <a:blipFill>
                  <a:blip r:embed="rId166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Arrow Connector 497">
              <a:extLst>
                <a:ext uri="{FF2B5EF4-FFF2-40B4-BE49-F238E27FC236}">
                  <a16:creationId xmlns:a16="http://schemas.microsoft.com/office/drawing/2014/main" xmlns="" id="{02A257F8-D195-4561-9F27-FCD45535F7D3}"/>
                </a:ext>
              </a:extLst>
            </p:cNvPr>
            <p:cNvCxnSpPr>
              <a:stCxn id="495" idx="3"/>
              <a:endCxn id="497" idx="1"/>
            </p:cNvCxnSpPr>
            <p:nvPr/>
          </p:nvCxnSpPr>
          <p:spPr>
            <a:xfrm flipV="1">
              <a:off x="5304023" y="617000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xmlns="" id="{09A56335-6542-4551-944D-8D1F53575683}"/>
                    </a:ext>
                  </a:extLst>
                </p:cNvPr>
                <p:cNvSpPr/>
                <p:nvPr/>
              </p:nvSpPr>
              <p:spPr>
                <a:xfrm>
                  <a:off x="8571646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09A56335-6542-4551-944D-8D1F53575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646" y="6040649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xmlns="" id="{2C93EA65-4788-4EB0-9B84-F2168E213B57}"/>
                </a:ext>
              </a:extLst>
            </p:cNvPr>
            <p:cNvCxnSpPr>
              <a:endCxn id="490" idx="0"/>
            </p:cNvCxnSpPr>
            <p:nvPr/>
          </p:nvCxnSpPr>
          <p:spPr>
            <a:xfrm>
              <a:off x="3214986" y="5847637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xmlns="" id="{10C38BBE-0443-46D2-B635-2415A2ACBE01}"/>
                    </a:ext>
                  </a:extLst>
                </p:cNvPr>
                <p:cNvSpPr/>
                <p:nvPr/>
              </p:nvSpPr>
              <p:spPr>
                <a:xfrm>
                  <a:off x="6369623" y="5571811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10C38BBE-0443-46D2-B635-2415A2ACBE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623" y="5571811"/>
                  <a:ext cx="2023555" cy="274320"/>
                </a:xfrm>
                <a:prstGeom prst="rect">
                  <a:avLst/>
                </a:prstGeom>
                <a:blipFill>
                  <a:blip r:embed="rId2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2" name="Straight Arrow Connector 501">
              <a:extLst>
                <a:ext uri="{FF2B5EF4-FFF2-40B4-BE49-F238E27FC236}">
                  <a16:creationId xmlns:a16="http://schemas.microsoft.com/office/drawing/2014/main" xmlns="" id="{3276F0B1-7892-4F2E-B2C0-82C8E2BE7510}"/>
                </a:ext>
              </a:extLst>
            </p:cNvPr>
            <p:cNvCxnSpPr>
              <a:stCxn id="518" idx="2"/>
              <a:endCxn id="494" idx="0"/>
            </p:cNvCxnSpPr>
            <p:nvPr/>
          </p:nvCxnSpPr>
          <p:spPr>
            <a:xfrm>
              <a:off x="4716775" y="5846156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xmlns="" id="{FFC9FBB3-D1CC-4687-B86E-9555E64E79BF}"/>
                </a:ext>
              </a:extLst>
            </p:cNvPr>
            <p:cNvCxnSpPr>
              <a:stCxn id="520" idx="2"/>
              <a:endCxn id="495" idx="0"/>
            </p:cNvCxnSpPr>
            <p:nvPr/>
          </p:nvCxnSpPr>
          <p:spPr>
            <a:xfrm>
              <a:off x="5159952" y="5847690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xmlns="" id="{176FC2F4-6289-47BA-B2A0-1C33DEA84DD5}"/>
                </a:ext>
              </a:extLst>
            </p:cNvPr>
            <p:cNvCxnSpPr>
              <a:stCxn id="522" idx="2"/>
              <a:endCxn id="497" idx="0"/>
            </p:cNvCxnSpPr>
            <p:nvPr/>
          </p:nvCxnSpPr>
          <p:spPr>
            <a:xfrm>
              <a:off x="5608687" y="5846131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xmlns="" id="{5263FAED-6ADF-4CE0-9C35-481F2B4559B9}"/>
                </a:ext>
              </a:extLst>
            </p:cNvPr>
            <p:cNvCxnSpPr>
              <a:endCxn id="506" idx="1"/>
            </p:cNvCxnSpPr>
            <p:nvPr/>
          </p:nvCxnSpPr>
          <p:spPr>
            <a:xfrm>
              <a:off x="8399641" y="5708971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xmlns="" id="{CFA71E5A-0D7F-48BE-A56F-BD1D73CF6DDA}"/>
                    </a:ext>
                  </a:extLst>
                </p:cNvPr>
                <p:cNvSpPr/>
                <p:nvPr/>
              </p:nvSpPr>
              <p:spPr>
                <a:xfrm>
                  <a:off x="8571646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CFA71E5A-0D7F-48BE-A56F-BD1D73CF6D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646" y="5571811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7" name="Straight Arrow Connector 506">
              <a:extLst>
                <a:ext uri="{FF2B5EF4-FFF2-40B4-BE49-F238E27FC236}">
                  <a16:creationId xmlns:a16="http://schemas.microsoft.com/office/drawing/2014/main" xmlns="" id="{25777267-889B-4F16-BE51-EC18DFE9F186}"/>
                </a:ext>
              </a:extLst>
            </p:cNvPr>
            <p:cNvCxnSpPr>
              <a:stCxn id="506" idx="2"/>
              <a:endCxn id="499" idx="0"/>
            </p:cNvCxnSpPr>
            <p:nvPr/>
          </p:nvCxnSpPr>
          <p:spPr>
            <a:xfrm>
              <a:off x="8708806" y="5846131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xmlns="" id="{11E8666E-0CE4-49C0-B19D-FA8C743E7F40}"/>
                </a:ext>
              </a:extLst>
            </p:cNvPr>
            <p:cNvCxnSpPr>
              <a:stCxn id="538" idx="3"/>
              <a:endCxn id="499" idx="1"/>
            </p:cNvCxnSpPr>
            <p:nvPr/>
          </p:nvCxnSpPr>
          <p:spPr>
            <a:xfrm flipV="1">
              <a:off x="8395831" y="6177809"/>
              <a:ext cx="175815" cy="12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xmlns="" id="{46B53B86-04A2-4804-B015-4E38670D8E20}"/>
                </a:ext>
              </a:extLst>
            </p:cNvPr>
            <p:cNvCxnSpPr>
              <a:stCxn id="524" idx="3"/>
              <a:endCxn id="501" idx="1"/>
            </p:cNvCxnSpPr>
            <p:nvPr/>
          </p:nvCxnSpPr>
          <p:spPr>
            <a:xfrm>
              <a:off x="6199092" y="5708971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xmlns="" id="{F4A48DE8-6DA7-4ECB-8B22-5CD734DFCCF7}"/>
                </a:ext>
              </a:extLst>
            </p:cNvPr>
            <p:cNvCxnSpPr>
              <a:stCxn id="487" idx="3"/>
              <a:endCxn id="518" idx="1"/>
            </p:cNvCxnSpPr>
            <p:nvPr/>
          </p:nvCxnSpPr>
          <p:spPr>
            <a:xfrm flipV="1">
              <a:off x="4415546" y="5708996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xmlns="" id="{6DD162D1-1377-4794-AF1C-0886E2E6B57C}"/>
                </a:ext>
              </a:extLst>
            </p:cNvPr>
            <p:cNvCxnSpPr>
              <a:stCxn id="493" idx="3"/>
              <a:endCxn id="494" idx="1"/>
            </p:cNvCxnSpPr>
            <p:nvPr/>
          </p:nvCxnSpPr>
          <p:spPr>
            <a:xfrm flipV="1">
              <a:off x="4410499" y="6170029"/>
              <a:ext cx="176027" cy="36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Arrow Connector 511">
              <a:extLst>
                <a:ext uri="{FF2B5EF4-FFF2-40B4-BE49-F238E27FC236}">
                  <a16:creationId xmlns:a16="http://schemas.microsoft.com/office/drawing/2014/main" xmlns="" id="{A65DC60A-BD09-4D4F-A65A-1734ED6ADF31}"/>
                </a:ext>
              </a:extLst>
            </p:cNvPr>
            <p:cNvCxnSpPr>
              <a:stCxn id="473" idx="3"/>
              <a:endCxn id="487" idx="1"/>
            </p:cNvCxnSpPr>
            <p:nvPr/>
          </p:nvCxnSpPr>
          <p:spPr>
            <a:xfrm flipV="1">
              <a:off x="2222133" y="5711128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Arrow Connector 512">
              <a:extLst>
                <a:ext uri="{FF2B5EF4-FFF2-40B4-BE49-F238E27FC236}">
                  <a16:creationId xmlns:a16="http://schemas.microsoft.com/office/drawing/2014/main" xmlns="" id="{759251D6-94A9-48E5-8C3A-695E92843E14}"/>
                </a:ext>
              </a:extLst>
            </p:cNvPr>
            <p:cNvCxnSpPr>
              <a:endCxn id="514" idx="1"/>
            </p:cNvCxnSpPr>
            <p:nvPr/>
          </p:nvCxnSpPr>
          <p:spPr>
            <a:xfrm>
              <a:off x="8851905" y="570765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xmlns="" id="{59FC0612-BF0E-457F-877A-4199FE402E2D}"/>
                    </a:ext>
                  </a:extLst>
                </p:cNvPr>
                <p:cNvSpPr/>
                <p:nvPr/>
              </p:nvSpPr>
              <p:spPr>
                <a:xfrm>
                  <a:off x="9016497" y="557049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59FC0612-BF0E-457F-877A-4199FE402E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97" y="5570494"/>
                  <a:ext cx="274320" cy="274320"/>
                </a:xfrm>
                <a:prstGeom prst="rect">
                  <a:avLst/>
                </a:prstGeom>
                <a:blipFill>
                  <a:blip r:embed="rId152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xmlns="" id="{8D1EC4E5-7FA9-46EF-A672-902CC269EE97}"/>
                </a:ext>
              </a:extLst>
            </p:cNvPr>
            <p:cNvCxnSpPr>
              <a:stCxn id="514" idx="2"/>
              <a:endCxn id="516" idx="0"/>
            </p:cNvCxnSpPr>
            <p:nvPr/>
          </p:nvCxnSpPr>
          <p:spPr>
            <a:xfrm>
              <a:off x="9153657" y="584481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xmlns="" id="{CA348973-C432-4820-92F7-0CA1D92AEF16}"/>
                    </a:ext>
                  </a:extLst>
                </p:cNvPr>
                <p:cNvSpPr/>
                <p:nvPr/>
              </p:nvSpPr>
              <p:spPr>
                <a:xfrm>
                  <a:off x="9016497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CA348973-C432-4820-92F7-0CA1D92AE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97" y="6040649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xmlns="" id="{86EDDCDC-4067-4054-973E-DDEFC87FF7D8}"/>
                </a:ext>
              </a:extLst>
            </p:cNvPr>
            <p:cNvCxnSpPr>
              <a:stCxn id="499" idx="3"/>
              <a:endCxn id="516" idx="1"/>
            </p:cNvCxnSpPr>
            <p:nvPr/>
          </p:nvCxnSpPr>
          <p:spPr>
            <a:xfrm>
              <a:off x="8845966" y="617780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xmlns="" id="{215FD820-9BDB-491A-AD35-2A6C21498E71}"/>
                    </a:ext>
                  </a:extLst>
                </p:cNvPr>
                <p:cNvSpPr/>
                <p:nvPr/>
              </p:nvSpPr>
              <p:spPr>
                <a:xfrm>
                  <a:off x="4579615" y="557183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215FD820-9BDB-491A-AD35-2A6C21498E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9615" y="5571836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xmlns="" id="{5B9C2156-9EA5-4152-8443-7179C315E494}"/>
                </a:ext>
              </a:extLst>
            </p:cNvPr>
            <p:cNvCxnSpPr>
              <a:stCxn id="518" idx="3"/>
              <a:endCxn id="520" idx="1"/>
            </p:cNvCxnSpPr>
            <p:nvPr/>
          </p:nvCxnSpPr>
          <p:spPr>
            <a:xfrm>
              <a:off x="4853935" y="5708996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xmlns="" id="{6EBBB413-D337-4F44-85EC-C88844AF9D6D}"/>
                    </a:ext>
                  </a:extLst>
                </p:cNvPr>
                <p:cNvSpPr/>
                <p:nvPr/>
              </p:nvSpPr>
              <p:spPr>
                <a:xfrm>
                  <a:off x="5022792" y="5573370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EBBB413-D337-4F44-85EC-C88844AF9D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2792" y="5573370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xmlns="" id="{15055FDE-88A8-4B81-AEC6-D080650A10C9}"/>
                </a:ext>
              </a:extLst>
            </p:cNvPr>
            <p:cNvCxnSpPr>
              <a:stCxn id="520" idx="3"/>
              <a:endCxn id="522" idx="1"/>
            </p:cNvCxnSpPr>
            <p:nvPr/>
          </p:nvCxnSpPr>
          <p:spPr>
            <a:xfrm flipV="1">
              <a:off x="5297112" y="5708971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xmlns="" id="{C271D494-1AED-4CBA-A6CC-FBC5AFF09A46}"/>
                    </a:ext>
                  </a:extLst>
                </p:cNvPr>
                <p:cNvSpPr/>
                <p:nvPr/>
              </p:nvSpPr>
              <p:spPr>
                <a:xfrm>
                  <a:off x="5471527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C271D494-1AED-4CBA-A6CC-FBC5AFF09A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527" y="5571811"/>
                  <a:ext cx="274320" cy="274320"/>
                </a:xfrm>
                <a:prstGeom prst="rect">
                  <a:avLst/>
                </a:prstGeom>
                <a:blipFill>
                  <a:blip r:embed="rId17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3" name="Straight Arrow Connector 522">
              <a:extLst>
                <a:ext uri="{FF2B5EF4-FFF2-40B4-BE49-F238E27FC236}">
                  <a16:creationId xmlns:a16="http://schemas.microsoft.com/office/drawing/2014/main" xmlns="" id="{C25959E6-0A5F-4551-90AA-942A9175E963}"/>
                </a:ext>
              </a:extLst>
            </p:cNvPr>
            <p:cNvCxnSpPr>
              <a:cxnSpLocks/>
              <a:endCxn id="524" idx="1"/>
            </p:cNvCxnSpPr>
            <p:nvPr/>
          </p:nvCxnSpPr>
          <p:spPr>
            <a:xfrm>
              <a:off x="5760180" y="57089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xmlns="" id="{517633A7-009B-4D51-A2EB-B3A65F27AC0B}"/>
                    </a:ext>
                  </a:extLst>
                </p:cNvPr>
                <p:cNvSpPr/>
                <p:nvPr/>
              </p:nvSpPr>
              <p:spPr>
                <a:xfrm>
                  <a:off x="5924772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517633A7-009B-4D51-A2EB-B3A65F27AC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772" y="5571811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xmlns="" id="{2B9FB579-AB19-4846-9ED1-FB7EF9438372}"/>
                </a:ext>
              </a:extLst>
            </p:cNvPr>
            <p:cNvCxnSpPr>
              <a:stCxn id="524" idx="2"/>
              <a:endCxn id="526" idx="0"/>
            </p:cNvCxnSpPr>
            <p:nvPr/>
          </p:nvCxnSpPr>
          <p:spPr>
            <a:xfrm>
              <a:off x="6061932" y="5846131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xmlns="" id="{735E1344-B17C-4FE0-92F0-F5B771512E5D}"/>
                    </a:ext>
                  </a:extLst>
                </p:cNvPr>
                <p:cNvSpPr/>
                <p:nvPr/>
              </p:nvSpPr>
              <p:spPr>
                <a:xfrm>
                  <a:off x="5926675" y="603051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735E1344-B17C-4FE0-92F0-F5B771512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675" y="6030517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xmlns="" id="{9CA0C12D-DCA6-4148-B606-54FF2D252825}"/>
                </a:ext>
              </a:extLst>
            </p:cNvPr>
            <p:cNvCxnSpPr>
              <a:stCxn id="497" idx="3"/>
              <a:endCxn id="526" idx="1"/>
            </p:cNvCxnSpPr>
            <p:nvPr/>
          </p:nvCxnSpPr>
          <p:spPr>
            <a:xfrm flipV="1">
              <a:off x="5752758" y="6167677"/>
              <a:ext cx="173917" cy="23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xmlns="" id="{01FE3D1B-4323-45C8-BE07-773461DDD9FF}"/>
                </a:ext>
              </a:extLst>
            </p:cNvPr>
            <p:cNvCxnSpPr>
              <a:endCxn id="529" idx="1"/>
            </p:cNvCxnSpPr>
            <p:nvPr/>
          </p:nvCxnSpPr>
          <p:spPr>
            <a:xfrm>
              <a:off x="9298229" y="570776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xmlns="" id="{5C631084-DFC9-45DD-9ABC-CD9235CA6A43}"/>
                    </a:ext>
                  </a:extLst>
                </p:cNvPr>
                <p:cNvSpPr/>
                <p:nvPr/>
              </p:nvSpPr>
              <p:spPr>
                <a:xfrm>
                  <a:off x="9462821" y="5570604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5C631084-DFC9-45DD-9ABC-CD9235CA6A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821" y="5570604"/>
                  <a:ext cx="274320" cy="274320"/>
                </a:xfrm>
                <a:prstGeom prst="rect">
                  <a:avLst/>
                </a:prstGeom>
                <a:blipFill>
                  <a:blip r:embed="rId151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0" name="Straight Arrow Connector 529">
              <a:extLst>
                <a:ext uri="{FF2B5EF4-FFF2-40B4-BE49-F238E27FC236}">
                  <a16:creationId xmlns:a16="http://schemas.microsoft.com/office/drawing/2014/main" xmlns="" id="{9C68DE62-04E9-49F3-BDD9-EA6877A11F3E}"/>
                </a:ext>
              </a:extLst>
            </p:cNvPr>
            <p:cNvCxnSpPr>
              <a:stCxn id="529" idx="2"/>
              <a:endCxn id="531" idx="0"/>
            </p:cNvCxnSpPr>
            <p:nvPr/>
          </p:nvCxnSpPr>
          <p:spPr>
            <a:xfrm>
              <a:off x="9599981" y="584492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xmlns="" id="{27C381A1-2589-4400-9361-5678FEFA2A15}"/>
                    </a:ext>
                  </a:extLst>
                </p:cNvPr>
                <p:cNvSpPr/>
                <p:nvPr/>
              </p:nvSpPr>
              <p:spPr>
                <a:xfrm>
                  <a:off x="9462821" y="604075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27C381A1-2589-4400-9361-5678FEFA2A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821" y="6040759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xmlns="" id="{99B499AD-8CDC-4F83-A3D1-510AF1D3D81B}"/>
                </a:ext>
              </a:extLst>
            </p:cNvPr>
            <p:cNvCxnSpPr>
              <a:endCxn id="531" idx="1"/>
            </p:cNvCxnSpPr>
            <p:nvPr/>
          </p:nvCxnSpPr>
          <p:spPr>
            <a:xfrm>
              <a:off x="9292290" y="617791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xmlns="" id="{EC674D3E-493F-4C63-BC4B-941066E36119}"/>
                    </a:ext>
                  </a:extLst>
                </p:cNvPr>
                <p:cNvSpPr/>
                <p:nvPr/>
              </p:nvSpPr>
              <p:spPr>
                <a:xfrm>
                  <a:off x="6371526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EC674D3E-493F-4C63-BC4B-941066E36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1526" y="6041920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xmlns="" id="{A42F2C25-6B63-4F71-8546-937CD346558E}"/>
                    </a:ext>
                  </a:extLst>
                </p:cNvPr>
                <p:cNvSpPr/>
                <p:nvPr/>
              </p:nvSpPr>
              <p:spPr>
                <a:xfrm>
                  <a:off x="6721540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A42F2C25-6B63-4F71-8546-937CD34655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1540" y="6041920"/>
                  <a:ext cx="274320" cy="274320"/>
                </a:xfrm>
                <a:prstGeom prst="rect">
                  <a:avLst/>
                </a:prstGeom>
                <a:blipFill>
                  <a:blip r:embed="rId175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xmlns="" id="{9655F364-DE96-4506-AE7B-E6D2E6AE1295}"/>
                    </a:ext>
                  </a:extLst>
                </p:cNvPr>
                <p:cNvSpPr/>
                <p:nvPr/>
              </p:nvSpPr>
              <p:spPr>
                <a:xfrm>
                  <a:off x="7069852" y="604036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9655F364-DE96-4506-AE7B-E6D2E6AE1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852" y="6040361"/>
                  <a:ext cx="274320" cy="274320"/>
                </a:xfrm>
                <a:prstGeom prst="rect">
                  <a:avLst/>
                </a:prstGeom>
                <a:blipFill>
                  <a:blip r:embed="rId176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xmlns="" id="{276EDAD2-5A19-4FBF-8551-4B1A13F8427F}"/>
                    </a:ext>
                  </a:extLst>
                </p:cNvPr>
                <p:cNvSpPr/>
                <p:nvPr/>
              </p:nvSpPr>
              <p:spPr>
                <a:xfrm>
                  <a:off x="7419834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276EDAD2-5A19-4FBF-8551-4B1A13F842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9834" y="6041920"/>
                  <a:ext cx="274320" cy="274320"/>
                </a:xfrm>
                <a:prstGeom prst="rect">
                  <a:avLst/>
                </a:prstGeom>
                <a:blipFill>
                  <a:blip r:embed="rId177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xmlns="" id="{B7F8D1B6-F12A-4173-BBAB-2ECA4526E0A7}"/>
                    </a:ext>
                  </a:extLst>
                </p:cNvPr>
                <p:cNvSpPr/>
                <p:nvPr/>
              </p:nvSpPr>
              <p:spPr>
                <a:xfrm>
                  <a:off x="7770030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B7F8D1B6-F12A-4173-BBAB-2ECA4526E0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030" y="6041920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xmlns="" id="{821ED3B0-D814-433A-8C04-E91915BD620A}"/>
                    </a:ext>
                  </a:extLst>
                </p:cNvPr>
                <p:cNvSpPr/>
                <p:nvPr/>
              </p:nvSpPr>
              <p:spPr>
                <a:xfrm>
                  <a:off x="8121511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821ED3B0-D814-433A-8C04-E91915BD6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511" y="6041920"/>
                  <a:ext cx="274320" cy="274320"/>
                </a:xfrm>
                <a:prstGeom prst="rect">
                  <a:avLst/>
                </a:prstGeom>
                <a:blipFill>
                  <a:blip r:embed="rId17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xmlns="" id="{10CA6815-9EA3-4B1B-B13A-ACB6195B553E}"/>
                </a:ext>
              </a:extLst>
            </p:cNvPr>
            <p:cNvCxnSpPr>
              <a:endCxn id="491" idx="0"/>
            </p:cNvCxnSpPr>
            <p:nvPr/>
          </p:nvCxnSpPr>
          <p:spPr>
            <a:xfrm>
              <a:off x="3556422" y="5850910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>
              <a:extLst>
                <a:ext uri="{FF2B5EF4-FFF2-40B4-BE49-F238E27FC236}">
                  <a16:creationId xmlns:a16="http://schemas.microsoft.com/office/drawing/2014/main" xmlns="" id="{C4E276EE-F752-48BE-A13A-BE4C798F770B}"/>
                </a:ext>
              </a:extLst>
            </p:cNvPr>
            <p:cNvCxnSpPr>
              <a:endCxn id="492" idx="0"/>
            </p:cNvCxnSpPr>
            <p:nvPr/>
          </p:nvCxnSpPr>
          <p:spPr>
            <a:xfrm flipH="1">
              <a:off x="3921858" y="5854726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>
              <a:extLst>
                <a:ext uri="{FF2B5EF4-FFF2-40B4-BE49-F238E27FC236}">
                  <a16:creationId xmlns:a16="http://schemas.microsoft.com/office/drawing/2014/main" xmlns="" id="{01E7BF7C-F394-4197-AB65-D243DB98E91D}"/>
                </a:ext>
              </a:extLst>
            </p:cNvPr>
            <p:cNvCxnSpPr>
              <a:endCxn id="493" idx="0"/>
            </p:cNvCxnSpPr>
            <p:nvPr/>
          </p:nvCxnSpPr>
          <p:spPr>
            <a:xfrm>
              <a:off x="4273339" y="5855968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xmlns="" id="{2C43A608-82FF-4D06-BC14-0BA1D5E6B276}"/>
                </a:ext>
              </a:extLst>
            </p:cNvPr>
            <p:cNvCxnSpPr>
              <a:endCxn id="489" idx="0"/>
            </p:cNvCxnSpPr>
            <p:nvPr/>
          </p:nvCxnSpPr>
          <p:spPr>
            <a:xfrm>
              <a:off x="2870377" y="5854726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>
              <a:extLst>
                <a:ext uri="{FF2B5EF4-FFF2-40B4-BE49-F238E27FC236}">
                  <a16:creationId xmlns:a16="http://schemas.microsoft.com/office/drawing/2014/main" xmlns="" id="{A74623D7-FBD1-4686-887C-52918BB0F608}"/>
                </a:ext>
              </a:extLst>
            </p:cNvPr>
            <p:cNvCxnSpPr>
              <a:endCxn id="488" idx="0"/>
            </p:cNvCxnSpPr>
            <p:nvPr/>
          </p:nvCxnSpPr>
          <p:spPr>
            <a:xfrm>
              <a:off x="2511342" y="5854726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Arrow Connector 543">
              <a:extLst>
                <a:ext uri="{FF2B5EF4-FFF2-40B4-BE49-F238E27FC236}">
                  <a16:creationId xmlns:a16="http://schemas.microsoft.com/office/drawing/2014/main" xmlns="" id="{5E4AB974-AA92-4B47-9F12-04426ED8A8D8}"/>
                </a:ext>
              </a:extLst>
            </p:cNvPr>
            <p:cNvCxnSpPr/>
            <p:nvPr/>
          </p:nvCxnSpPr>
          <p:spPr>
            <a:xfrm>
              <a:off x="7220330" y="585472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Arrow Connector 544">
              <a:extLst>
                <a:ext uri="{FF2B5EF4-FFF2-40B4-BE49-F238E27FC236}">
                  <a16:creationId xmlns:a16="http://schemas.microsoft.com/office/drawing/2014/main" xmlns="" id="{901D6800-E876-4881-9BE2-00B68803A67E}"/>
                </a:ext>
              </a:extLst>
            </p:cNvPr>
            <p:cNvCxnSpPr/>
            <p:nvPr/>
          </p:nvCxnSpPr>
          <p:spPr>
            <a:xfrm>
              <a:off x="7561766" y="585799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Arrow Connector 545">
              <a:extLst>
                <a:ext uri="{FF2B5EF4-FFF2-40B4-BE49-F238E27FC236}">
                  <a16:creationId xmlns:a16="http://schemas.microsoft.com/office/drawing/2014/main" xmlns="" id="{BD3D2E09-F256-4B91-8D88-57C6D281AB8F}"/>
                </a:ext>
              </a:extLst>
            </p:cNvPr>
            <p:cNvCxnSpPr/>
            <p:nvPr/>
          </p:nvCxnSpPr>
          <p:spPr>
            <a:xfrm flipH="1">
              <a:off x="7927202" y="586181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Arrow Connector 546">
              <a:extLst>
                <a:ext uri="{FF2B5EF4-FFF2-40B4-BE49-F238E27FC236}">
                  <a16:creationId xmlns:a16="http://schemas.microsoft.com/office/drawing/2014/main" xmlns="" id="{2238B829-6CA8-46FD-87D6-2C7C4E5A7CF2}"/>
                </a:ext>
              </a:extLst>
            </p:cNvPr>
            <p:cNvCxnSpPr/>
            <p:nvPr/>
          </p:nvCxnSpPr>
          <p:spPr>
            <a:xfrm>
              <a:off x="8278683" y="586305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Arrow Connector 547">
              <a:extLst>
                <a:ext uri="{FF2B5EF4-FFF2-40B4-BE49-F238E27FC236}">
                  <a16:creationId xmlns:a16="http://schemas.microsoft.com/office/drawing/2014/main" xmlns="" id="{E4BD03B0-EE94-4503-8090-E7E32F696503}"/>
                </a:ext>
              </a:extLst>
            </p:cNvPr>
            <p:cNvCxnSpPr/>
            <p:nvPr/>
          </p:nvCxnSpPr>
          <p:spPr>
            <a:xfrm>
              <a:off x="6875721" y="586181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Arrow Connector 548">
              <a:extLst>
                <a:ext uri="{FF2B5EF4-FFF2-40B4-BE49-F238E27FC236}">
                  <a16:creationId xmlns:a16="http://schemas.microsoft.com/office/drawing/2014/main" xmlns="" id="{FCFFD674-F799-4D9D-A436-537344749A9A}"/>
                </a:ext>
              </a:extLst>
            </p:cNvPr>
            <p:cNvCxnSpPr/>
            <p:nvPr/>
          </p:nvCxnSpPr>
          <p:spPr>
            <a:xfrm>
              <a:off x="6516686" y="586181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TextBox 549">
              <a:extLst>
                <a:ext uri="{FF2B5EF4-FFF2-40B4-BE49-F238E27FC236}">
                  <a16:creationId xmlns:a16="http://schemas.microsoft.com/office/drawing/2014/main" xmlns="" id="{5CF4E877-D7E1-46C2-812D-3DA23BBEDF13}"/>
                </a:ext>
              </a:extLst>
            </p:cNvPr>
            <p:cNvSpPr txBox="1"/>
            <p:nvPr/>
          </p:nvSpPr>
          <p:spPr>
            <a:xfrm>
              <a:off x="10304399" y="5468470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xmlns="" id="{4EBD3605-B754-430D-84C9-3867B98A6FF9}"/>
                </a:ext>
              </a:extLst>
            </p:cNvPr>
            <p:cNvSpPr txBox="1"/>
            <p:nvPr/>
          </p:nvSpPr>
          <p:spPr>
            <a:xfrm>
              <a:off x="10304399" y="5938019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xmlns="" id="{9A7C13AE-37FB-4E88-8A50-4ABA7362FF53}"/>
                    </a:ext>
                  </a:extLst>
                </p:cNvPr>
                <p:cNvSpPr/>
                <p:nvPr/>
              </p:nvSpPr>
              <p:spPr>
                <a:xfrm>
                  <a:off x="170170" y="6044695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9A7C13AE-37FB-4E88-8A50-4ABA7362FF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70" y="6044695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3" name="Straight Arrow Connector 552">
              <a:extLst>
                <a:ext uri="{FF2B5EF4-FFF2-40B4-BE49-F238E27FC236}">
                  <a16:creationId xmlns:a16="http://schemas.microsoft.com/office/drawing/2014/main" xmlns="" id="{C90ED8F9-39EC-4CFC-8658-C151A1CDD893}"/>
                </a:ext>
              </a:extLst>
            </p:cNvPr>
            <p:cNvCxnSpPr>
              <a:stCxn id="554" idx="3"/>
            </p:cNvCxnSpPr>
            <p:nvPr/>
          </p:nvCxnSpPr>
          <p:spPr>
            <a:xfrm>
              <a:off x="450445" y="5715369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xmlns="" id="{C2167E59-BEC0-422C-BD18-222023615593}"/>
                    </a:ext>
                  </a:extLst>
                </p:cNvPr>
                <p:cNvSpPr/>
                <p:nvPr/>
              </p:nvSpPr>
              <p:spPr>
                <a:xfrm>
                  <a:off x="176125" y="5578209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C2167E59-BEC0-422C-BD18-2220236155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25" y="5578209"/>
                  <a:ext cx="274320" cy="274320"/>
                </a:xfrm>
                <a:prstGeom prst="rect">
                  <a:avLst/>
                </a:prstGeom>
                <a:blipFill>
                  <a:blip r:embed="rId181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xmlns="" id="{3E04489E-DB6B-4A97-A392-02EE7B21B170}"/>
                </a:ext>
              </a:extLst>
            </p:cNvPr>
            <p:cNvCxnSpPr>
              <a:stCxn id="554" idx="2"/>
              <a:endCxn id="552" idx="0"/>
            </p:cNvCxnSpPr>
            <p:nvPr/>
          </p:nvCxnSpPr>
          <p:spPr>
            <a:xfrm flipH="1">
              <a:off x="307330" y="5852529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>
              <a:extLst>
                <a:ext uri="{FF2B5EF4-FFF2-40B4-BE49-F238E27FC236}">
                  <a16:creationId xmlns:a16="http://schemas.microsoft.com/office/drawing/2014/main" xmlns="" id="{F02CB77C-58FB-47A4-AEC7-6ADD809EF6A4}"/>
                </a:ext>
              </a:extLst>
            </p:cNvPr>
            <p:cNvCxnSpPr/>
            <p:nvPr/>
          </p:nvCxnSpPr>
          <p:spPr>
            <a:xfrm>
              <a:off x="752197" y="5852529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xmlns="" id="{012F0B27-63A4-45C8-8950-2874FDC0A835}"/>
                </a:ext>
              </a:extLst>
            </p:cNvPr>
            <p:cNvCxnSpPr>
              <a:stCxn id="552" idx="3"/>
            </p:cNvCxnSpPr>
            <p:nvPr/>
          </p:nvCxnSpPr>
          <p:spPr>
            <a:xfrm>
              <a:off x="444490" y="6181855"/>
              <a:ext cx="1724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>
              <a:extLst>
                <a:ext uri="{FF2B5EF4-FFF2-40B4-BE49-F238E27FC236}">
                  <a16:creationId xmlns:a16="http://schemas.microsoft.com/office/drawing/2014/main" xmlns="" id="{066D093C-8975-416C-BFF2-4F65CAD58FD1}"/>
                </a:ext>
              </a:extLst>
            </p:cNvPr>
            <p:cNvCxnSpPr>
              <a:endCxn id="559" idx="1"/>
            </p:cNvCxnSpPr>
            <p:nvPr/>
          </p:nvCxnSpPr>
          <p:spPr>
            <a:xfrm>
              <a:off x="9749033" y="571146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xmlns="" id="{CFD2F5E5-017A-4C51-8016-1595C920FB37}"/>
                    </a:ext>
                  </a:extLst>
                </p:cNvPr>
                <p:cNvSpPr/>
                <p:nvPr/>
              </p:nvSpPr>
              <p:spPr>
                <a:xfrm>
                  <a:off x="9913625" y="5574304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id="{CFD2F5E5-017A-4C51-8016-1595C920FB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625" y="5574304"/>
                  <a:ext cx="274320" cy="274320"/>
                </a:xfrm>
                <a:prstGeom prst="rect">
                  <a:avLst/>
                </a:prstGeom>
                <a:blipFill>
                  <a:blip r:embed="rId151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0" name="Straight Arrow Connector 559">
              <a:extLst>
                <a:ext uri="{FF2B5EF4-FFF2-40B4-BE49-F238E27FC236}">
                  <a16:creationId xmlns:a16="http://schemas.microsoft.com/office/drawing/2014/main" xmlns="" id="{D613AD30-AE53-454A-B04A-CE1B4C4C1DDD}"/>
                </a:ext>
              </a:extLst>
            </p:cNvPr>
            <p:cNvCxnSpPr>
              <a:stCxn id="559" idx="2"/>
              <a:endCxn id="561" idx="0"/>
            </p:cNvCxnSpPr>
            <p:nvPr/>
          </p:nvCxnSpPr>
          <p:spPr>
            <a:xfrm>
              <a:off x="10050785" y="584862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xmlns="" id="{8934D905-37F1-4F64-80C2-2155A71C22D4}"/>
                    </a:ext>
                  </a:extLst>
                </p:cNvPr>
                <p:cNvSpPr/>
                <p:nvPr/>
              </p:nvSpPr>
              <p:spPr>
                <a:xfrm>
                  <a:off x="9913625" y="604445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8934D905-37F1-4F64-80C2-2155A71C22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625" y="6044459"/>
                  <a:ext cx="274320" cy="274320"/>
                </a:xfrm>
                <a:prstGeom prst="rect">
                  <a:avLst/>
                </a:prstGeom>
                <a:blipFill>
                  <a:blip r:embed="rId182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xmlns="" id="{F7C2D51E-683E-41BE-98C1-6E9C145AAC72}"/>
                </a:ext>
              </a:extLst>
            </p:cNvPr>
            <p:cNvCxnSpPr>
              <a:endCxn id="561" idx="1"/>
            </p:cNvCxnSpPr>
            <p:nvPr/>
          </p:nvCxnSpPr>
          <p:spPr>
            <a:xfrm>
              <a:off x="9743094" y="618161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xmlns="" id="{F9A33B75-1D86-47E7-AE83-733BBB6611CC}"/>
                  </a:ext>
                </a:extLst>
              </p:cNvPr>
              <p:cNvSpPr/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9A33B75-1D86-47E7-AE83-733BBB661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blipFill>
                <a:blip r:embed="rId18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xmlns="" id="{70BEA4AF-4C05-43DC-A566-BF765A7A7226}"/>
                  </a:ext>
                </a:extLst>
              </p:cNvPr>
              <p:cNvSpPr/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70BEA4AF-4C05-43DC-A566-BF765A7A7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blipFill>
                <a:blip r:embed="rId18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xmlns="" id="{E300C43D-C759-4C8A-B172-4436A74614EE}"/>
                  </a:ext>
                </a:extLst>
              </p:cNvPr>
              <p:cNvSpPr/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E300C43D-C759-4C8A-B172-4436A7461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blipFill>
                <a:blip r:embed="rId18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xmlns="" id="{7AE12E94-9158-42EC-A807-B7203A6D32C7}"/>
                  </a:ext>
                </a:extLst>
              </p:cNvPr>
              <p:cNvSpPr/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7AE12E94-9158-42EC-A807-B7203A6D3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blipFill>
                <a:blip r:embed="rId18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xmlns="" id="{178C8FD2-6CF2-4CCA-AB32-7C1D59E3D01F}"/>
                  </a:ext>
                </a:extLst>
              </p:cNvPr>
              <p:cNvSpPr/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78C8FD2-6CF2-4CCA-AB32-7C1D59E3D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xmlns="" id="{46C327CE-118F-43C7-A0FE-86A1C8D1F91C}"/>
                  </a:ext>
                </a:extLst>
              </p:cNvPr>
              <p:cNvSpPr/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46C327CE-118F-43C7-A0FE-86A1C8D1F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blipFill>
                <a:blip r:embed="rId18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xmlns="" id="{2B46511D-F33F-4738-9925-472C00464957}"/>
                  </a:ext>
                </a:extLst>
              </p:cNvPr>
              <p:cNvSpPr/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B46511D-F33F-4738-9925-472C00464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blipFill>
                <a:blip r:embed="rId18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xmlns="" id="{5CD1A985-915A-46B2-AF90-A7F01CD42FDB}"/>
                  </a:ext>
                </a:extLst>
              </p:cNvPr>
              <p:cNvSpPr/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5CD1A985-915A-46B2-AF90-A7F01CD42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blipFill>
                <a:blip r:embed="rId19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xmlns="" id="{B75ADEC7-C931-4CFA-8614-D4185012376F}"/>
                  </a:ext>
                </a:extLst>
              </p:cNvPr>
              <p:cNvSpPr/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75ADEC7-C931-4CFA-8614-D41850123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blipFill>
                <a:blip r:embed="rId19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xmlns="" id="{1E24A2AC-C508-4B66-A224-CF10BA30F209}"/>
                  </a:ext>
                </a:extLst>
              </p:cNvPr>
              <p:cNvSpPr/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1E24A2AC-C508-4B66-A224-CF10BA30F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blipFill>
                <a:blip r:embed="rId192"/>
                <a:stretch>
                  <a:fillRect l="-3529" r="-235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xmlns="" id="{F55417AD-9C83-41F1-8EE6-5A415CF49162}"/>
                  </a:ext>
                </a:extLst>
              </p:cNvPr>
              <p:cNvSpPr/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F55417AD-9C83-41F1-8EE6-5A415CF49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blipFill>
                <a:blip r:embed="rId19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xmlns="" id="{2FE6900B-E1BF-4554-AA5D-EC74FD69D878}"/>
                  </a:ext>
                </a:extLst>
              </p:cNvPr>
              <p:cNvSpPr/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2FE6900B-E1BF-4554-AA5D-EC74FD69D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blipFill>
                <a:blip r:embed="rId194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xmlns="" id="{EA795DB5-983C-44BA-88CF-9C44253FDE80}"/>
                  </a:ext>
                </a:extLst>
              </p:cNvPr>
              <p:cNvSpPr/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EA795DB5-983C-44BA-88CF-9C44253FD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blipFill>
                <a:blip r:embed="rId19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xmlns="" id="{56B3B443-2BE7-4446-9727-5A2EA2DDB079}"/>
                  </a:ext>
                </a:extLst>
              </p:cNvPr>
              <p:cNvSpPr/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56B3B443-2BE7-4446-9727-5A2EA2DDB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blipFill>
                <a:blip r:embed="rId19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xmlns="" id="{CDCAEF53-54D1-471C-9657-422BE9E24DAC}"/>
                  </a:ext>
                </a:extLst>
              </p:cNvPr>
              <p:cNvSpPr/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CDCAEF53-54D1-471C-9657-422BE9E24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blipFill>
                <a:blip r:embed="rId19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xmlns="" id="{FED6166B-B270-4427-9B4E-51D8B5297F65}"/>
                  </a:ext>
                </a:extLst>
              </p:cNvPr>
              <p:cNvSpPr/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FED6166B-B270-4427-9B4E-51D8B5297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xmlns="" id="{DC09FFED-EE57-4D39-8ED0-55666B891295}"/>
                  </a:ext>
                </a:extLst>
              </p:cNvPr>
              <p:cNvSpPr/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C09FFED-EE57-4D39-8ED0-55666B891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blipFill>
                <a:blip r:embed="rId19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xmlns="" id="{5EEDA688-3BE9-4FF2-B302-B6510A20821E}"/>
                  </a:ext>
                </a:extLst>
              </p:cNvPr>
              <p:cNvSpPr/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5EEDA688-3BE9-4FF2-B302-B6510A208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xmlns="" id="{3D3E938E-38E5-42B6-8890-B7881FA53B13}"/>
                  </a:ext>
                </a:extLst>
              </p:cNvPr>
              <p:cNvSpPr/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3D3E938E-38E5-42B6-8890-B7881FA53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xmlns="" id="{4806FC1B-A1F1-46E5-AE0F-FF8881A9FE3D}"/>
                  </a:ext>
                </a:extLst>
              </p:cNvPr>
              <p:cNvSpPr/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4806FC1B-A1F1-46E5-AE0F-FF8881A9F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xmlns="" id="{DE8FFB47-F616-4222-82F6-6B875A1447DA}"/>
                  </a:ext>
                </a:extLst>
              </p:cNvPr>
              <p:cNvSpPr/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E8FFB47-F616-4222-82F6-6B875A144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xmlns="" id="{44845CC5-81BE-41EE-A73F-62DA0BF3B734}"/>
                  </a:ext>
                </a:extLst>
              </p:cNvPr>
              <p:cNvSpPr/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44845CC5-81BE-41EE-A73F-62DA0BF3B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 r="-7143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xmlns="" id="{012067E4-0732-4884-8901-1CDE5F35C505}"/>
                  </a:ext>
                </a:extLst>
              </p:cNvPr>
              <p:cNvSpPr/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012067E4-0732-4884-8901-1CDE5F35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xmlns="" id="{1F36C306-5D45-4E91-975E-F90FB0C67AAF}"/>
                  </a:ext>
                </a:extLst>
              </p:cNvPr>
              <p:cNvSpPr/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1F36C306-5D45-4E91-975E-F90FB0C67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r="-13095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xmlns="" id="{F1883307-F671-4B98-A182-9EE813491BDF}"/>
                  </a:ext>
                </a:extLst>
              </p:cNvPr>
              <p:cNvSpPr/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F1883307-F671-4B98-A182-9EE813491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7" name="Picture 286">
            <a:extLst>
              <a:ext uri="{FF2B5EF4-FFF2-40B4-BE49-F238E27FC236}">
                <a16:creationId xmlns:a16="http://schemas.microsoft.com/office/drawing/2014/main" xmlns="" id="{C2EAC079-CC9A-472C-9E75-B7010C48371C}"/>
              </a:ext>
            </a:extLst>
          </p:cNvPr>
          <p:cNvPicPr>
            <a:picLocks noChangeAspect="1"/>
          </p:cNvPicPr>
          <p:nvPr/>
        </p:nvPicPr>
        <p:blipFill rotWithShape="1">
          <a:blip r:embed="rId1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xmlns="" id="{859A3DD1-29DB-4625-BDFE-265BCBCC3B30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859A3DD1-29DB-4625-BDFE-265BCBCC3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xmlns="" id="{53D8FCD6-1559-4EB7-98F5-E8A8D88A024F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53D8FCD6-1559-4EB7-98F5-E8A8D88A0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21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xmlns="" id="{3C0BCACA-C0D8-4EBD-A168-F2FB67BFAD5E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3C0BCACA-C0D8-4EBD-A168-F2FB67BFA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211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xmlns="" id="{8A905B9E-82C3-40C9-A34D-54628FE271FA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8A905B9E-82C3-40C9-A34D-54628FE27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xmlns="" id="{8E43EEC2-C058-46B0-A082-7840A4979E2E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8E43EEC2-C058-46B0-A082-7840A4979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xmlns="" id="{4979FAE7-564C-42F8-A4A2-F7B80C9B7EFE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4979FAE7-564C-42F8-A4A2-F7B80C9B7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xmlns="" id="{C514BB54-9AF5-4872-AEF0-8851629CE337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C514BB54-9AF5-4872-AEF0-8851629CE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15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xmlns="" id="{0A864A07-0B7F-47D4-B531-69F4DDFB69B6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0A864A07-0B7F-47D4-B531-69F4DDFB6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1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xmlns="" id="{F78787FD-5386-4B16-8A8A-F52F15075428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F78787FD-5386-4B16-8A8A-F52F15075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17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xmlns="" id="{86535B64-7900-4A26-AA5C-73941A2B05EF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86535B64-7900-4A26-AA5C-73941A2B0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18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xmlns="" id="{4AEC8D66-1773-471B-8D30-5BA63751B83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4AEC8D66-1773-471B-8D30-5BA63751B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xmlns="" id="{F0DC6A66-B7D7-426E-A933-2B9EA1DE98A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F0DC6A66-B7D7-426E-A933-2B9EA1DE9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xmlns="" id="{9F3B29DB-A776-4156-8E63-0DB7844D8EDD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9F3B29DB-A776-4156-8E63-0DB7844D8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221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xmlns="" id="{4D35D33F-B48E-4223-9043-C50C13E9F06C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4D35D33F-B48E-4223-9043-C50C13E9F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xmlns="" id="{97085A07-9F92-431F-91EE-6FF46C5E9218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97085A07-9F92-431F-91EE-6FF46C5E9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22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xmlns="" id="{538EB64E-F1BA-4D75-B64A-4C812D47B86C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538EB64E-F1BA-4D75-B64A-4C812D47B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22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xmlns="" id="{DDCB4AEE-1591-403E-87EC-9D5BE2669303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DCB4AEE-1591-403E-87EC-9D5BE2669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22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" name="Left Brace 388">
            <a:extLst>
              <a:ext uri="{FF2B5EF4-FFF2-40B4-BE49-F238E27FC236}">
                <a16:creationId xmlns:a16="http://schemas.microsoft.com/office/drawing/2014/main" xmlns="" id="{B0C5D899-4AED-4CB5-84A8-A8537EBFE995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xmlns="" id="{C3545023-2D25-4C2C-A320-2AD968703DE3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C3545023-2D25-4C2C-A320-2AD968703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226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6" name="Left Brace 405">
            <a:extLst>
              <a:ext uri="{FF2B5EF4-FFF2-40B4-BE49-F238E27FC236}">
                <a16:creationId xmlns:a16="http://schemas.microsoft.com/office/drawing/2014/main" xmlns="" id="{03F38FF7-7FFA-4DD1-8795-A0E89C389A3F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xmlns="" id="{04351CEE-4F00-4EBD-8352-3F907B57CE17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04351CEE-4F00-4EBD-8352-3F907B57C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227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xmlns="" id="{D453081D-128E-4B5D-9DCF-8848FECA454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D453081D-128E-4B5D-9DCF-8848FECA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xmlns="" id="{C2030710-E58A-4783-8C4B-8BF651164542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C2030710-E58A-4783-8C4B-8BF65116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xmlns="" id="{A06134AA-7B7D-477D-99AB-E26B917B0866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A06134AA-7B7D-477D-99AB-E26B917B0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xmlns="" id="{24CA32DD-C2A4-4DB1-9992-72051B38546B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xmlns="" id="{C7DA7855-4000-416E-8DCF-3C5583F1332D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C7DA7855-4000-416E-8DCF-3C5583F13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xmlns="" id="{F9A7DBC9-0CB9-46DC-BCBB-EFA0B1F71644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F9A7DBC9-0CB9-46DC-BCBB-EFA0B1F71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xmlns="" id="{F652F7BC-E107-4483-BAF6-86B191814139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F652F7BC-E107-4483-BAF6-86B191814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232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xmlns="" id="{B82E3E47-8E9E-48F3-AEAB-5CD52FF68990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B82E3E47-8E9E-48F3-AEAB-5CD52FF68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2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xmlns="" id="{13182187-CEF8-4997-8043-5F91EAFF3090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13182187-CEF8-4997-8043-5F91EAFF3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234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xmlns="" id="{206E7633-A306-4D3A-A36B-FFBECAFCB2DB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206E7633-A306-4D3A-A36B-FFBECAFCB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xmlns="" id="{1DD15BD1-9AC5-434B-83E6-83C93DB54B9A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1DD15BD1-9AC5-434B-83E6-83C93DB54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xmlns="" id="{0AD61DF3-C10A-4784-8022-773F6D721CEE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0AD61DF3-C10A-4784-8022-773F6D721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xmlns="" id="{A202319C-88B1-401A-81B2-5BBAFE2F0A22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A202319C-88B1-401A-81B2-5BBAFE2F0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xmlns="" id="{3CCC7CC4-9657-4967-8F30-7E9BA2DA1427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id="{3CCC7CC4-9657-4967-8F30-7E9BA2DA1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239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Rectangle 563">
                <a:extLst>
                  <a:ext uri="{FF2B5EF4-FFF2-40B4-BE49-F238E27FC236}">
                    <a16:creationId xmlns:a16="http://schemas.microsoft.com/office/drawing/2014/main" xmlns="" id="{5679A846-8840-4C75-A817-1A2ED736C1F4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4" name="Rectangle 563">
                <a:extLst>
                  <a:ext uri="{FF2B5EF4-FFF2-40B4-BE49-F238E27FC236}">
                    <a16:creationId xmlns:a16="http://schemas.microsoft.com/office/drawing/2014/main" id="{5679A846-8840-4C75-A817-1A2ED736C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40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xmlns="" id="{FAC08DC9-21F6-4F9C-8423-C3E6662EB8B6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id="{FAC08DC9-21F6-4F9C-8423-C3E6662EB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40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xmlns="" id="{6FD982B7-C020-4A6B-8FAD-B960315026FB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6FD982B7-C020-4A6B-8FAD-B96031502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>
                <a:blip r:embed="rId2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78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xmlns="" id="{B3418B6E-A4FE-453C-902B-69E810A6F404}"/>
                  </a:ext>
                </a:extLst>
              </p:cNvPr>
              <p:cNvSpPr/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418B6E-A4FE-453C-902B-69E810A6F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xmlns="" id="{B55DA9C2-DA65-4A26-9DD4-5486B85E41F4}"/>
                  </a:ext>
                </a:extLst>
              </p:cNvPr>
              <p:cNvSpPr/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B55DA9C2-DA65-4A26-9DD4-5486B85E4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xmlns="" id="{9AFDECA7-13BD-472D-A0E7-3A268563847D}"/>
                  </a:ext>
                </a:extLst>
              </p:cNvPr>
              <p:cNvSpPr/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9AFDECA7-13BD-472D-A0E7-3A2685638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xmlns="" id="{63B84ABA-5C32-4CF2-B16D-59EF136189FB}"/>
                  </a:ext>
                </a:extLst>
              </p:cNvPr>
              <p:cNvSpPr/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63B84ABA-5C32-4CF2-B16D-59EF13618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xmlns="" id="{6770E074-D3CA-4736-86BE-37861B73E7B5}"/>
                  </a:ext>
                </a:extLst>
              </p:cNvPr>
              <p:cNvSpPr/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770E074-D3CA-4736-86BE-37861B73E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xmlns="" id="{92FC55DC-BEFF-4482-9C2D-AEFEEC28F01E}"/>
                  </a:ext>
                </a:extLst>
              </p:cNvPr>
              <p:cNvSpPr/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92FC55DC-BEFF-4482-9C2D-AEFEEC28F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xmlns="" id="{0CC06F0E-BE24-4AA9-B2F1-02A9478922D8}"/>
                  </a:ext>
                </a:extLst>
              </p:cNvPr>
              <p:cNvSpPr/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0CC06F0E-BE24-4AA9-B2F1-02A947892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blipFill>
                <a:blip r:embed="rId64"/>
                <a:stretch>
                  <a:fillRect l="-117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xmlns="" id="{09A9C063-9656-4100-9F6F-39F40418ECEF}"/>
                  </a:ext>
                </a:extLst>
              </p:cNvPr>
              <p:cNvSpPr/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09A9C063-9656-4100-9F6F-39F40418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xmlns="" id="{1773D7AD-2EA0-45AF-B0A4-25571CFDD3E0}"/>
                  </a:ext>
                </a:extLst>
              </p:cNvPr>
              <p:cNvSpPr/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1773D7AD-2EA0-45AF-B0A4-25571CFDD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blipFill>
                <a:blip r:embed="rId6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xmlns="" id="{88F031F1-4438-491C-9CDE-A9996B82B7C1}"/>
              </a:ext>
            </a:extLst>
          </p:cNvPr>
          <p:cNvGrpSpPr/>
          <p:nvPr/>
        </p:nvGrpSpPr>
        <p:grpSpPr>
          <a:xfrm>
            <a:off x="406067" y="5585603"/>
            <a:ext cx="12072757" cy="900436"/>
            <a:chOff x="170170" y="5468470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xmlns="" id="{113C6399-452E-4244-8D7D-A6C2B672D58F}"/>
                    </a:ext>
                  </a:extLst>
                </p:cNvPr>
                <p:cNvSpPr/>
                <p:nvPr/>
              </p:nvSpPr>
              <p:spPr>
                <a:xfrm>
                  <a:off x="611034" y="604067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113C6399-452E-4244-8D7D-A6C2B672D5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34" y="6040674"/>
                  <a:ext cx="274320" cy="274320"/>
                </a:xfrm>
                <a:prstGeom prst="rect">
                  <a:avLst/>
                </a:prstGeom>
                <a:blipFill>
                  <a:blip r:embed="rId141"/>
                  <a:stretch>
                    <a:fillRect l="-1961" b="-1961"/>
                  </a:stretch>
                </a:blipFill>
                <a:ln w="3810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xmlns="" id="{45BEF7AF-B19D-47A8-97EC-5B53B1FBAA89}"/>
                </a:ext>
              </a:extLst>
            </p:cNvPr>
            <p:cNvCxnSpPr>
              <a:stCxn id="238" idx="3"/>
              <a:endCxn id="240" idx="1"/>
            </p:cNvCxnSpPr>
            <p:nvPr/>
          </p:nvCxnSpPr>
          <p:spPr>
            <a:xfrm>
              <a:off x="891309" y="5711348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xmlns="" id="{A3AB0C54-8174-430E-88B7-8FE251B32EF8}"/>
                    </a:ext>
                  </a:extLst>
                </p:cNvPr>
                <p:cNvSpPr/>
                <p:nvPr/>
              </p:nvSpPr>
              <p:spPr>
                <a:xfrm>
                  <a:off x="616989" y="5574188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3AB0C54-8174-430E-88B7-8FE251B32E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989" y="5574188"/>
                  <a:ext cx="274320" cy="274320"/>
                </a:xfrm>
                <a:prstGeom prst="rect">
                  <a:avLst/>
                </a:prstGeom>
                <a:blipFill>
                  <a:blip r:embed="rId14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xmlns="" id="{AEB80703-634F-4165-A6BD-6E1CFBAC9F3B}"/>
                </a:ext>
              </a:extLst>
            </p:cNvPr>
            <p:cNvCxnSpPr>
              <a:stCxn id="238" idx="2"/>
              <a:endCxn id="236" idx="0"/>
            </p:cNvCxnSpPr>
            <p:nvPr/>
          </p:nvCxnSpPr>
          <p:spPr>
            <a:xfrm flipH="1">
              <a:off x="748194" y="5848508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xmlns="" id="{6C94B571-F3B6-44FB-9102-20ED69234476}"/>
                    </a:ext>
                  </a:extLst>
                </p:cNvPr>
                <p:cNvSpPr/>
                <p:nvPr/>
              </p:nvSpPr>
              <p:spPr>
                <a:xfrm>
                  <a:off x="1055901" y="5574188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6C94B571-F3B6-44FB-9102-20ED69234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01" y="5574188"/>
                  <a:ext cx="274320" cy="274320"/>
                </a:xfrm>
                <a:prstGeom prst="rect">
                  <a:avLst/>
                </a:prstGeom>
                <a:blipFill>
                  <a:blip r:embed="rId14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xmlns="" id="{82E5406F-071B-45CF-9739-6BDA63E18CB4}"/>
                </a:ext>
              </a:extLst>
            </p:cNvPr>
            <p:cNvCxnSpPr>
              <a:stCxn id="240" idx="2"/>
              <a:endCxn id="242" idx="0"/>
            </p:cNvCxnSpPr>
            <p:nvPr/>
          </p:nvCxnSpPr>
          <p:spPr>
            <a:xfrm>
              <a:off x="1193061" y="5848508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xmlns="" id="{A5FC7677-320F-4ABF-B852-CC3D3286D51A}"/>
                    </a:ext>
                  </a:extLst>
                </p:cNvPr>
                <p:cNvSpPr/>
                <p:nvPr/>
              </p:nvSpPr>
              <p:spPr>
                <a:xfrm>
                  <a:off x="1057835" y="604067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A5FC7677-320F-4ABF-B852-CC3D3286D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835" y="6040674"/>
                  <a:ext cx="274320" cy="274320"/>
                </a:xfrm>
                <a:prstGeom prst="rect">
                  <a:avLst/>
                </a:prstGeom>
                <a:blipFill>
                  <a:blip r:embed="rId14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xmlns="" id="{43B71DCF-2BB2-4506-87F1-B34EE43DB1C3}"/>
                </a:ext>
              </a:extLst>
            </p:cNvPr>
            <p:cNvCxnSpPr>
              <a:stCxn id="236" idx="3"/>
              <a:endCxn id="242" idx="1"/>
            </p:cNvCxnSpPr>
            <p:nvPr/>
          </p:nvCxnSpPr>
          <p:spPr>
            <a:xfrm>
              <a:off x="885354" y="6177834"/>
              <a:ext cx="1724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xmlns="" id="{E9ACA971-510B-4E2C-9CC3-FDB850DD0577}"/>
                </a:ext>
              </a:extLst>
            </p:cNvPr>
            <p:cNvCxnSpPr>
              <a:stCxn id="240" idx="3"/>
              <a:endCxn id="456" idx="1"/>
            </p:cNvCxnSpPr>
            <p:nvPr/>
          </p:nvCxnSpPr>
          <p:spPr>
            <a:xfrm>
              <a:off x="1330221" y="5711348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xmlns="" id="{E21AE7E7-92E4-4744-8CC1-BA77DABF0BC4}"/>
                    </a:ext>
                  </a:extLst>
                </p:cNvPr>
                <p:cNvSpPr/>
                <p:nvPr/>
              </p:nvSpPr>
              <p:spPr>
                <a:xfrm>
                  <a:off x="1499078" y="5575722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E21AE7E7-92E4-4744-8CC1-BA77DABF0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078" y="5575722"/>
                  <a:ext cx="274320" cy="274320"/>
                </a:xfrm>
                <a:prstGeom prst="rect">
                  <a:avLst/>
                </a:prstGeom>
                <a:blipFill>
                  <a:blip r:embed="rId14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xmlns="" id="{50C9D23F-542C-4791-9077-E0372A9CAA14}"/>
                </a:ext>
              </a:extLst>
            </p:cNvPr>
            <p:cNvCxnSpPr>
              <a:stCxn id="456" idx="2"/>
              <a:endCxn id="458" idx="0"/>
            </p:cNvCxnSpPr>
            <p:nvPr/>
          </p:nvCxnSpPr>
          <p:spPr>
            <a:xfrm>
              <a:off x="1636238" y="585004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xmlns="" id="{97E440F7-41B7-4481-8143-53953F2A77C3}"/>
                    </a:ext>
                  </a:extLst>
                </p:cNvPr>
                <p:cNvSpPr/>
                <p:nvPr/>
              </p:nvSpPr>
              <p:spPr>
                <a:xfrm>
                  <a:off x="1501012" y="604220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97E440F7-41B7-4481-8143-53953F2A77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012" y="6042208"/>
                  <a:ext cx="274320" cy="274320"/>
                </a:xfrm>
                <a:prstGeom prst="rect">
                  <a:avLst/>
                </a:prstGeom>
                <a:blipFill>
                  <a:blip r:embed="rId14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xmlns="" id="{1FF73130-9047-47F5-9633-40BC97F1EFEF}"/>
                </a:ext>
              </a:extLst>
            </p:cNvPr>
            <p:cNvCxnSpPr>
              <a:stCxn id="242" idx="3"/>
              <a:endCxn id="458" idx="1"/>
            </p:cNvCxnSpPr>
            <p:nvPr/>
          </p:nvCxnSpPr>
          <p:spPr>
            <a:xfrm>
              <a:off x="1332155" y="6177834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xmlns="" id="{782164B8-CF7E-4DA8-A186-4C476649D8FB}"/>
                </a:ext>
              </a:extLst>
            </p:cNvPr>
            <p:cNvCxnSpPr>
              <a:stCxn id="456" idx="3"/>
              <a:endCxn id="473" idx="1"/>
            </p:cNvCxnSpPr>
            <p:nvPr/>
          </p:nvCxnSpPr>
          <p:spPr>
            <a:xfrm flipV="1">
              <a:off x="1773398" y="5711323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xmlns="" id="{B90EB342-6D53-4C6C-83C8-45285DF38571}"/>
                    </a:ext>
                  </a:extLst>
                </p:cNvPr>
                <p:cNvSpPr/>
                <p:nvPr/>
              </p:nvSpPr>
              <p:spPr>
                <a:xfrm>
                  <a:off x="1947813" y="557416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B90EB342-6D53-4C6C-83C8-45285DF385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7813" y="5574163"/>
                  <a:ext cx="274320" cy="274320"/>
                </a:xfrm>
                <a:prstGeom prst="rect">
                  <a:avLst/>
                </a:prstGeom>
                <a:blipFill>
                  <a:blip r:embed="rId146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xmlns="" id="{B2525BAF-0DCE-419E-B0AB-17655F8501B7}"/>
                </a:ext>
              </a:extLst>
            </p:cNvPr>
            <p:cNvCxnSpPr>
              <a:stCxn id="473" idx="2"/>
              <a:endCxn id="485" idx="0"/>
            </p:cNvCxnSpPr>
            <p:nvPr/>
          </p:nvCxnSpPr>
          <p:spPr>
            <a:xfrm>
              <a:off x="2084973" y="5848483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xmlns="" id="{D406D040-D5D2-4A56-B4C6-9AE2B66404D7}"/>
                    </a:ext>
                  </a:extLst>
                </p:cNvPr>
                <p:cNvSpPr/>
                <p:nvPr/>
              </p:nvSpPr>
              <p:spPr>
                <a:xfrm>
                  <a:off x="1949747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D406D040-D5D2-4A56-B4C6-9AE2B66404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747" y="6040649"/>
                  <a:ext cx="274320" cy="274320"/>
                </a:xfrm>
                <a:prstGeom prst="rect">
                  <a:avLst/>
                </a:prstGeom>
                <a:blipFill>
                  <a:blip r:embed="rId147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xmlns="" id="{98C4C4C0-2D7B-4705-AAAE-BF90E42012AD}"/>
                </a:ext>
              </a:extLst>
            </p:cNvPr>
            <p:cNvCxnSpPr>
              <a:stCxn id="458" idx="3"/>
              <a:endCxn id="485" idx="1"/>
            </p:cNvCxnSpPr>
            <p:nvPr/>
          </p:nvCxnSpPr>
          <p:spPr>
            <a:xfrm flipV="1">
              <a:off x="1775332" y="6177809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xmlns="" id="{30DAAD28-993D-46D6-8E4D-F219F4E5A3B7}"/>
                    </a:ext>
                  </a:extLst>
                </p:cNvPr>
                <p:cNvSpPr/>
                <p:nvPr/>
              </p:nvSpPr>
              <p:spPr>
                <a:xfrm>
                  <a:off x="2387673" y="5573968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30DAAD28-993D-46D6-8E4D-F219F4E5A3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673" y="5573968"/>
                  <a:ext cx="2027873" cy="2743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xmlns="" id="{55682789-92FE-4872-9818-A003B5EA25B9}"/>
                    </a:ext>
                  </a:extLst>
                </p:cNvPr>
                <p:cNvSpPr/>
                <p:nvPr/>
              </p:nvSpPr>
              <p:spPr>
                <a:xfrm>
                  <a:off x="2386194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55682789-92FE-4872-9818-A003B5EA25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194" y="6036552"/>
                  <a:ext cx="274320" cy="274320"/>
                </a:xfrm>
                <a:prstGeom prst="rect">
                  <a:avLst/>
                </a:prstGeom>
                <a:blipFill>
                  <a:blip r:embed="rId149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xmlns="" id="{DD54F2FB-868C-4ED6-81FA-0D4A92B7B1AD}"/>
                    </a:ext>
                  </a:extLst>
                </p:cNvPr>
                <p:cNvSpPr/>
                <p:nvPr/>
              </p:nvSpPr>
              <p:spPr>
                <a:xfrm>
                  <a:off x="2736208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DD54F2FB-868C-4ED6-81FA-0D4A92B7B1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208" y="6036552"/>
                  <a:ext cx="274320" cy="274320"/>
                </a:xfrm>
                <a:prstGeom prst="rect">
                  <a:avLst/>
                </a:prstGeom>
                <a:blipFill>
                  <a:blip r:embed="rId150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xmlns="" id="{A9C71948-DCDF-4AF2-B65B-578E97F0493C}"/>
                    </a:ext>
                  </a:extLst>
                </p:cNvPr>
                <p:cNvSpPr/>
                <p:nvPr/>
              </p:nvSpPr>
              <p:spPr>
                <a:xfrm>
                  <a:off x="3084520" y="6034993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A9C71948-DCDF-4AF2-B65B-578E97F049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520" y="6034993"/>
                  <a:ext cx="274320" cy="274320"/>
                </a:xfrm>
                <a:prstGeom prst="rect">
                  <a:avLst/>
                </a:prstGeom>
                <a:blipFill>
                  <a:blip r:embed="rId151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xmlns="" id="{D100A7B2-FFA0-47CF-AB66-FE00D0EB7FF7}"/>
                    </a:ext>
                  </a:extLst>
                </p:cNvPr>
                <p:cNvSpPr/>
                <p:nvPr/>
              </p:nvSpPr>
              <p:spPr>
                <a:xfrm>
                  <a:off x="3434502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D100A7B2-FFA0-47CF-AB66-FE00D0EB7F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502" y="6036552"/>
                  <a:ext cx="274320" cy="274320"/>
                </a:xfrm>
                <a:prstGeom prst="rect">
                  <a:avLst/>
                </a:prstGeom>
                <a:blipFill>
                  <a:blip r:embed="rId152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xmlns="" id="{33531240-8AF9-471F-AB92-B5B4BAD243E1}"/>
                    </a:ext>
                  </a:extLst>
                </p:cNvPr>
                <p:cNvSpPr/>
                <p:nvPr/>
              </p:nvSpPr>
              <p:spPr>
                <a:xfrm>
                  <a:off x="3784698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33531240-8AF9-471F-AB92-B5B4BAD2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698" y="6036552"/>
                  <a:ext cx="274320" cy="274320"/>
                </a:xfrm>
                <a:prstGeom prst="rect">
                  <a:avLst/>
                </a:prstGeom>
                <a:blipFill>
                  <a:blip r:embed="rId153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xmlns="" id="{29638DA2-7E57-490E-B18C-66566EC71D8E}"/>
                    </a:ext>
                  </a:extLst>
                </p:cNvPr>
                <p:cNvSpPr/>
                <p:nvPr/>
              </p:nvSpPr>
              <p:spPr>
                <a:xfrm>
                  <a:off x="4136179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29638DA2-7E57-490E-B18C-66566EC71D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6179" y="6036552"/>
                  <a:ext cx="274320" cy="274320"/>
                </a:xfrm>
                <a:prstGeom prst="rect">
                  <a:avLst/>
                </a:prstGeom>
                <a:blipFill>
                  <a:blip r:embed="rId154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xmlns="" id="{CD8323F7-273C-4044-919A-35D733ADB901}"/>
                    </a:ext>
                  </a:extLst>
                </p:cNvPr>
                <p:cNvSpPr/>
                <p:nvPr/>
              </p:nvSpPr>
              <p:spPr>
                <a:xfrm>
                  <a:off x="4586526" y="603286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CD8323F7-273C-4044-919A-35D733ADB9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526" y="6032869"/>
                  <a:ext cx="274320" cy="274320"/>
                </a:xfrm>
                <a:prstGeom prst="rect">
                  <a:avLst/>
                </a:prstGeom>
                <a:blipFill>
                  <a:blip r:embed="rId155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xmlns="" id="{7D556420-7B02-45B7-B3C5-C77D3C1EC62C}"/>
                    </a:ext>
                  </a:extLst>
                </p:cNvPr>
                <p:cNvSpPr/>
                <p:nvPr/>
              </p:nvSpPr>
              <p:spPr>
                <a:xfrm>
                  <a:off x="5029703" y="6034403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7D556420-7B02-45B7-B3C5-C77D3C1EC6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703" y="6034403"/>
                  <a:ext cx="274320" cy="274320"/>
                </a:xfrm>
                <a:prstGeom prst="rect">
                  <a:avLst/>
                </a:prstGeom>
                <a:blipFill>
                  <a:blip r:embed="rId156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xmlns="" id="{A24013F2-7B4F-4A90-A5CD-5EC9149CABE1}"/>
                </a:ext>
              </a:extLst>
            </p:cNvPr>
            <p:cNvCxnSpPr>
              <a:stCxn id="494" idx="3"/>
              <a:endCxn id="495" idx="1"/>
            </p:cNvCxnSpPr>
            <p:nvPr/>
          </p:nvCxnSpPr>
          <p:spPr>
            <a:xfrm>
              <a:off x="4860846" y="617002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xmlns="" id="{988E7DDF-81C4-4770-A0C5-2EC6B3157829}"/>
                    </a:ext>
                  </a:extLst>
                </p:cNvPr>
                <p:cNvSpPr/>
                <p:nvPr/>
              </p:nvSpPr>
              <p:spPr>
                <a:xfrm>
                  <a:off x="5478438" y="603284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988E7DDF-81C4-4770-A0C5-2EC6B31578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438" y="6032844"/>
                  <a:ext cx="274320" cy="274320"/>
                </a:xfrm>
                <a:prstGeom prst="rect">
                  <a:avLst/>
                </a:prstGeom>
                <a:blipFill>
                  <a:blip r:embed="rId15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Arrow Connector 497">
              <a:extLst>
                <a:ext uri="{FF2B5EF4-FFF2-40B4-BE49-F238E27FC236}">
                  <a16:creationId xmlns:a16="http://schemas.microsoft.com/office/drawing/2014/main" xmlns="" id="{02A257F8-D195-4561-9F27-FCD45535F7D3}"/>
                </a:ext>
              </a:extLst>
            </p:cNvPr>
            <p:cNvCxnSpPr>
              <a:stCxn id="495" idx="3"/>
              <a:endCxn id="497" idx="1"/>
            </p:cNvCxnSpPr>
            <p:nvPr/>
          </p:nvCxnSpPr>
          <p:spPr>
            <a:xfrm flipV="1">
              <a:off x="5304023" y="617000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xmlns="" id="{09A56335-6542-4551-944D-8D1F53575683}"/>
                    </a:ext>
                  </a:extLst>
                </p:cNvPr>
                <p:cNvSpPr/>
                <p:nvPr/>
              </p:nvSpPr>
              <p:spPr>
                <a:xfrm>
                  <a:off x="8571646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09A56335-6542-4551-944D-8D1F53575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646" y="6040649"/>
                  <a:ext cx="274320" cy="274320"/>
                </a:xfrm>
                <a:prstGeom prst="rect">
                  <a:avLst/>
                </a:prstGeom>
                <a:blipFill>
                  <a:blip r:embed="rId158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xmlns="" id="{2C93EA65-4788-4EB0-9B84-F2168E213B57}"/>
                </a:ext>
              </a:extLst>
            </p:cNvPr>
            <p:cNvCxnSpPr>
              <a:endCxn id="490" idx="0"/>
            </p:cNvCxnSpPr>
            <p:nvPr/>
          </p:nvCxnSpPr>
          <p:spPr>
            <a:xfrm>
              <a:off x="3214986" y="5847637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xmlns="" id="{10C38BBE-0443-46D2-B635-2415A2ACBE01}"/>
                    </a:ext>
                  </a:extLst>
                </p:cNvPr>
                <p:cNvSpPr/>
                <p:nvPr/>
              </p:nvSpPr>
              <p:spPr>
                <a:xfrm>
                  <a:off x="6369623" y="5571811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10C38BBE-0443-46D2-B635-2415A2ACBE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623" y="5571811"/>
                  <a:ext cx="2023555" cy="274320"/>
                </a:xfrm>
                <a:prstGeom prst="rect">
                  <a:avLst/>
                </a:prstGeom>
                <a:blipFill>
                  <a:blip r:embed="rId1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2" name="Straight Arrow Connector 501">
              <a:extLst>
                <a:ext uri="{FF2B5EF4-FFF2-40B4-BE49-F238E27FC236}">
                  <a16:creationId xmlns:a16="http://schemas.microsoft.com/office/drawing/2014/main" xmlns="" id="{3276F0B1-7892-4F2E-B2C0-82C8E2BE7510}"/>
                </a:ext>
              </a:extLst>
            </p:cNvPr>
            <p:cNvCxnSpPr>
              <a:stCxn id="518" idx="2"/>
              <a:endCxn id="494" idx="0"/>
            </p:cNvCxnSpPr>
            <p:nvPr/>
          </p:nvCxnSpPr>
          <p:spPr>
            <a:xfrm>
              <a:off x="4716775" y="5846156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xmlns="" id="{FFC9FBB3-D1CC-4687-B86E-9555E64E79BF}"/>
                </a:ext>
              </a:extLst>
            </p:cNvPr>
            <p:cNvCxnSpPr>
              <a:stCxn id="520" idx="2"/>
              <a:endCxn id="495" idx="0"/>
            </p:cNvCxnSpPr>
            <p:nvPr/>
          </p:nvCxnSpPr>
          <p:spPr>
            <a:xfrm>
              <a:off x="5159952" y="5847690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xmlns="" id="{176FC2F4-6289-47BA-B2A0-1C33DEA84DD5}"/>
                </a:ext>
              </a:extLst>
            </p:cNvPr>
            <p:cNvCxnSpPr>
              <a:stCxn id="522" idx="2"/>
              <a:endCxn id="497" idx="0"/>
            </p:cNvCxnSpPr>
            <p:nvPr/>
          </p:nvCxnSpPr>
          <p:spPr>
            <a:xfrm>
              <a:off x="5608687" y="5846131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xmlns="" id="{5263FAED-6ADF-4CE0-9C35-481F2B4559B9}"/>
                </a:ext>
              </a:extLst>
            </p:cNvPr>
            <p:cNvCxnSpPr>
              <a:endCxn id="506" idx="1"/>
            </p:cNvCxnSpPr>
            <p:nvPr/>
          </p:nvCxnSpPr>
          <p:spPr>
            <a:xfrm>
              <a:off x="8399641" y="5708971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xmlns="" id="{CFA71E5A-0D7F-48BE-A56F-BD1D73CF6DDA}"/>
                    </a:ext>
                  </a:extLst>
                </p:cNvPr>
                <p:cNvSpPr/>
                <p:nvPr/>
              </p:nvSpPr>
              <p:spPr>
                <a:xfrm>
                  <a:off x="8571646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CFA71E5A-0D7F-48BE-A56F-BD1D73CF6D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646" y="5571811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7" name="Straight Arrow Connector 506">
              <a:extLst>
                <a:ext uri="{FF2B5EF4-FFF2-40B4-BE49-F238E27FC236}">
                  <a16:creationId xmlns:a16="http://schemas.microsoft.com/office/drawing/2014/main" xmlns="" id="{25777267-889B-4F16-BE51-EC18DFE9F186}"/>
                </a:ext>
              </a:extLst>
            </p:cNvPr>
            <p:cNvCxnSpPr>
              <a:stCxn id="506" idx="2"/>
              <a:endCxn id="499" idx="0"/>
            </p:cNvCxnSpPr>
            <p:nvPr/>
          </p:nvCxnSpPr>
          <p:spPr>
            <a:xfrm>
              <a:off x="8708806" y="5846131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xmlns="" id="{11E8666E-0CE4-49C0-B19D-FA8C743E7F40}"/>
                </a:ext>
              </a:extLst>
            </p:cNvPr>
            <p:cNvCxnSpPr>
              <a:stCxn id="538" idx="3"/>
              <a:endCxn id="499" idx="1"/>
            </p:cNvCxnSpPr>
            <p:nvPr/>
          </p:nvCxnSpPr>
          <p:spPr>
            <a:xfrm flipV="1">
              <a:off x="8395831" y="6177809"/>
              <a:ext cx="175815" cy="12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xmlns="" id="{46B53B86-04A2-4804-B015-4E38670D8E20}"/>
                </a:ext>
              </a:extLst>
            </p:cNvPr>
            <p:cNvCxnSpPr>
              <a:stCxn id="524" idx="3"/>
              <a:endCxn id="501" idx="1"/>
            </p:cNvCxnSpPr>
            <p:nvPr/>
          </p:nvCxnSpPr>
          <p:spPr>
            <a:xfrm>
              <a:off x="6199092" y="5708971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xmlns="" id="{F4A48DE8-6DA7-4ECB-8B22-5CD734DFCCF7}"/>
                </a:ext>
              </a:extLst>
            </p:cNvPr>
            <p:cNvCxnSpPr>
              <a:stCxn id="487" idx="3"/>
              <a:endCxn id="518" idx="1"/>
            </p:cNvCxnSpPr>
            <p:nvPr/>
          </p:nvCxnSpPr>
          <p:spPr>
            <a:xfrm flipV="1">
              <a:off x="4415546" y="5708996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xmlns="" id="{6DD162D1-1377-4794-AF1C-0886E2E6B57C}"/>
                </a:ext>
              </a:extLst>
            </p:cNvPr>
            <p:cNvCxnSpPr>
              <a:stCxn id="493" idx="3"/>
              <a:endCxn id="494" idx="1"/>
            </p:cNvCxnSpPr>
            <p:nvPr/>
          </p:nvCxnSpPr>
          <p:spPr>
            <a:xfrm flipV="1">
              <a:off x="4410499" y="6170029"/>
              <a:ext cx="176027" cy="36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Arrow Connector 511">
              <a:extLst>
                <a:ext uri="{FF2B5EF4-FFF2-40B4-BE49-F238E27FC236}">
                  <a16:creationId xmlns:a16="http://schemas.microsoft.com/office/drawing/2014/main" xmlns="" id="{A65DC60A-BD09-4D4F-A65A-1734ED6ADF31}"/>
                </a:ext>
              </a:extLst>
            </p:cNvPr>
            <p:cNvCxnSpPr>
              <a:stCxn id="473" idx="3"/>
              <a:endCxn id="487" idx="1"/>
            </p:cNvCxnSpPr>
            <p:nvPr/>
          </p:nvCxnSpPr>
          <p:spPr>
            <a:xfrm flipV="1">
              <a:off x="2222133" y="5711128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Arrow Connector 512">
              <a:extLst>
                <a:ext uri="{FF2B5EF4-FFF2-40B4-BE49-F238E27FC236}">
                  <a16:creationId xmlns:a16="http://schemas.microsoft.com/office/drawing/2014/main" xmlns="" id="{759251D6-94A9-48E5-8C3A-695E92843E14}"/>
                </a:ext>
              </a:extLst>
            </p:cNvPr>
            <p:cNvCxnSpPr>
              <a:endCxn id="514" idx="1"/>
            </p:cNvCxnSpPr>
            <p:nvPr/>
          </p:nvCxnSpPr>
          <p:spPr>
            <a:xfrm>
              <a:off x="8851905" y="570765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xmlns="" id="{59FC0612-BF0E-457F-877A-4199FE402E2D}"/>
                    </a:ext>
                  </a:extLst>
                </p:cNvPr>
                <p:cNvSpPr/>
                <p:nvPr/>
              </p:nvSpPr>
              <p:spPr>
                <a:xfrm>
                  <a:off x="9016497" y="557049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59FC0612-BF0E-457F-877A-4199FE402E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97" y="5570494"/>
                  <a:ext cx="274320" cy="274320"/>
                </a:xfrm>
                <a:prstGeom prst="rect">
                  <a:avLst/>
                </a:prstGeom>
                <a:blipFill>
                  <a:blip r:embed="rId14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xmlns="" id="{8D1EC4E5-7FA9-46EF-A672-902CC269EE97}"/>
                </a:ext>
              </a:extLst>
            </p:cNvPr>
            <p:cNvCxnSpPr>
              <a:stCxn id="514" idx="2"/>
              <a:endCxn id="516" idx="0"/>
            </p:cNvCxnSpPr>
            <p:nvPr/>
          </p:nvCxnSpPr>
          <p:spPr>
            <a:xfrm>
              <a:off x="9153657" y="584481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xmlns="" id="{CA348973-C432-4820-92F7-0CA1D92AEF16}"/>
                    </a:ext>
                  </a:extLst>
                </p:cNvPr>
                <p:cNvSpPr/>
                <p:nvPr/>
              </p:nvSpPr>
              <p:spPr>
                <a:xfrm>
                  <a:off x="9016497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CA348973-C432-4820-92F7-0CA1D92AE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97" y="6040649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xmlns="" id="{86EDDCDC-4067-4054-973E-DDEFC87FF7D8}"/>
                </a:ext>
              </a:extLst>
            </p:cNvPr>
            <p:cNvCxnSpPr>
              <a:stCxn id="499" idx="3"/>
              <a:endCxn id="516" idx="1"/>
            </p:cNvCxnSpPr>
            <p:nvPr/>
          </p:nvCxnSpPr>
          <p:spPr>
            <a:xfrm>
              <a:off x="8845966" y="617780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xmlns="" id="{215FD820-9BDB-491A-AD35-2A6C21498E71}"/>
                    </a:ext>
                  </a:extLst>
                </p:cNvPr>
                <p:cNvSpPr/>
                <p:nvPr/>
              </p:nvSpPr>
              <p:spPr>
                <a:xfrm>
                  <a:off x="4579615" y="557183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215FD820-9BDB-491A-AD35-2A6C21498E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9615" y="5571836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xmlns="" id="{5B9C2156-9EA5-4152-8443-7179C315E494}"/>
                </a:ext>
              </a:extLst>
            </p:cNvPr>
            <p:cNvCxnSpPr>
              <a:stCxn id="518" idx="3"/>
              <a:endCxn id="520" idx="1"/>
            </p:cNvCxnSpPr>
            <p:nvPr/>
          </p:nvCxnSpPr>
          <p:spPr>
            <a:xfrm>
              <a:off x="4853935" y="5708996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xmlns="" id="{6EBBB413-D337-4F44-85EC-C88844AF9D6D}"/>
                    </a:ext>
                  </a:extLst>
                </p:cNvPr>
                <p:cNvSpPr/>
                <p:nvPr/>
              </p:nvSpPr>
              <p:spPr>
                <a:xfrm>
                  <a:off x="5022792" y="5573370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EBBB413-D337-4F44-85EC-C88844AF9D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2792" y="5573370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xmlns="" id="{15055FDE-88A8-4B81-AEC6-D080650A10C9}"/>
                </a:ext>
              </a:extLst>
            </p:cNvPr>
            <p:cNvCxnSpPr>
              <a:stCxn id="520" idx="3"/>
              <a:endCxn id="522" idx="1"/>
            </p:cNvCxnSpPr>
            <p:nvPr/>
          </p:nvCxnSpPr>
          <p:spPr>
            <a:xfrm flipV="1">
              <a:off x="5297112" y="5708971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xmlns="" id="{C271D494-1AED-4CBA-A6CC-FBC5AFF09A46}"/>
                    </a:ext>
                  </a:extLst>
                </p:cNvPr>
                <p:cNvSpPr/>
                <p:nvPr/>
              </p:nvSpPr>
              <p:spPr>
                <a:xfrm>
                  <a:off x="5471527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C271D494-1AED-4CBA-A6CC-FBC5AFF09A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527" y="5571811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3" name="Straight Arrow Connector 522">
              <a:extLst>
                <a:ext uri="{FF2B5EF4-FFF2-40B4-BE49-F238E27FC236}">
                  <a16:creationId xmlns:a16="http://schemas.microsoft.com/office/drawing/2014/main" xmlns="" id="{C25959E6-0A5F-4551-90AA-942A9175E963}"/>
                </a:ext>
              </a:extLst>
            </p:cNvPr>
            <p:cNvCxnSpPr>
              <a:cxnSpLocks/>
              <a:endCxn id="524" idx="1"/>
            </p:cNvCxnSpPr>
            <p:nvPr/>
          </p:nvCxnSpPr>
          <p:spPr>
            <a:xfrm>
              <a:off x="5760180" y="57089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xmlns="" id="{517633A7-009B-4D51-A2EB-B3A65F27AC0B}"/>
                    </a:ext>
                  </a:extLst>
                </p:cNvPr>
                <p:cNvSpPr/>
                <p:nvPr/>
              </p:nvSpPr>
              <p:spPr>
                <a:xfrm>
                  <a:off x="5924772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517633A7-009B-4D51-A2EB-B3A65F27AC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772" y="5571811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xmlns="" id="{2B9FB579-AB19-4846-9ED1-FB7EF9438372}"/>
                </a:ext>
              </a:extLst>
            </p:cNvPr>
            <p:cNvCxnSpPr>
              <a:stCxn id="524" idx="2"/>
              <a:endCxn id="526" idx="0"/>
            </p:cNvCxnSpPr>
            <p:nvPr/>
          </p:nvCxnSpPr>
          <p:spPr>
            <a:xfrm>
              <a:off x="6061932" y="5846131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xmlns="" id="{735E1344-B17C-4FE0-92F0-F5B771512E5D}"/>
                    </a:ext>
                  </a:extLst>
                </p:cNvPr>
                <p:cNvSpPr/>
                <p:nvPr/>
              </p:nvSpPr>
              <p:spPr>
                <a:xfrm>
                  <a:off x="5926675" y="603051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735E1344-B17C-4FE0-92F0-F5B771512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675" y="6030517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xmlns="" id="{9CA0C12D-DCA6-4148-B606-54FF2D252825}"/>
                </a:ext>
              </a:extLst>
            </p:cNvPr>
            <p:cNvCxnSpPr>
              <a:stCxn id="497" idx="3"/>
              <a:endCxn id="526" idx="1"/>
            </p:cNvCxnSpPr>
            <p:nvPr/>
          </p:nvCxnSpPr>
          <p:spPr>
            <a:xfrm flipV="1">
              <a:off x="5752758" y="6167677"/>
              <a:ext cx="173917" cy="23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xmlns="" id="{01FE3D1B-4323-45C8-BE07-773461DDD9FF}"/>
                </a:ext>
              </a:extLst>
            </p:cNvPr>
            <p:cNvCxnSpPr>
              <a:endCxn id="529" idx="1"/>
            </p:cNvCxnSpPr>
            <p:nvPr/>
          </p:nvCxnSpPr>
          <p:spPr>
            <a:xfrm>
              <a:off x="9298229" y="570776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xmlns="" id="{5C631084-DFC9-45DD-9ABC-CD9235CA6A43}"/>
                    </a:ext>
                  </a:extLst>
                </p:cNvPr>
                <p:cNvSpPr/>
                <p:nvPr/>
              </p:nvSpPr>
              <p:spPr>
                <a:xfrm>
                  <a:off x="9462821" y="5570604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5C631084-DFC9-45DD-9ABC-CD9235CA6A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821" y="5570604"/>
                  <a:ext cx="274320" cy="274320"/>
                </a:xfrm>
                <a:prstGeom prst="rect">
                  <a:avLst/>
                </a:prstGeom>
                <a:blipFill>
                  <a:blip r:embed="rId14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0" name="Straight Arrow Connector 529">
              <a:extLst>
                <a:ext uri="{FF2B5EF4-FFF2-40B4-BE49-F238E27FC236}">
                  <a16:creationId xmlns:a16="http://schemas.microsoft.com/office/drawing/2014/main" xmlns="" id="{9C68DE62-04E9-49F3-BDD9-EA6877A11F3E}"/>
                </a:ext>
              </a:extLst>
            </p:cNvPr>
            <p:cNvCxnSpPr>
              <a:stCxn id="529" idx="2"/>
              <a:endCxn id="531" idx="0"/>
            </p:cNvCxnSpPr>
            <p:nvPr/>
          </p:nvCxnSpPr>
          <p:spPr>
            <a:xfrm>
              <a:off x="9599981" y="584492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xmlns="" id="{27C381A1-2589-4400-9361-5678FEFA2A15}"/>
                    </a:ext>
                  </a:extLst>
                </p:cNvPr>
                <p:cNvSpPr/>
                <p:nvPr/>
              </p:nvSpPr>
              <p:spPr>
                <a:xfrm>
                  <a:off x="9462821" y="604075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27C381A1-2589-4400-9361-5678FEFA2A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821" y="6040759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xmlns="" id="{99B499AD-8CDC-4F83-A3D1-510AF1D3D81B}"/>
                </a:ext>
              </a:extLst>
            </p:cNvPr>
            <p:cNvCxnSpPr>
              <a:endCxn id="531" idx="1"/>
            </p:cNvCxnSpPr>
            <p:nvPr/>
          </p:nvCxnSpPr>
          <p:spPr>
            <a:xfrm>
              <a:off x="9292290" y="617791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xmlns="" id="{EC674D3E-493F-4C63-BC4B-941066E36119}"/>
                    </a:ext>
                  </a:extLst>
                </p:cNvPr>
                <p:cNvSpPr/>
                <p:nvPr/>
              </p:nvSpPr>
              <p:spPr>
                <a:xfrm>
                  <a:off x="6371526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EC674D3E-493F-4C63-BC4B-941066E36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1526" y="6041920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xmlns="" id="{A42F2C25-6B63-4F71-8546-937CD346558E}"/>
                    </a:ext>
                  </a:extLst>
                </p:cNvPr>
                <p:cNvSpPr/>
                <p:nvPr/>
              </p:nvSpPr>
              <p:spPr>
                <a:xfrm>
                  <a:off x="6721540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A42F2C25-6B63-4F71-8546-937CD34655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1540" y="6041920"/>
                  <a:ext cx="274320" cy="274320"/>
                </a:xfrm>
                <a:prstGeom prst="rect">
                  <a:avLst/>
                </a:prstGeom>
                <a:blipFill>
                  <a:blip r:embed="rId166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xmlns="" id="{9655F364-DE96-4506-AE7B-E6D2E6AE1295}"/>
                    </a:ext>
                  </a:extLst>
                </p:cNvPr>
                <p:cNvSpPr/>
                <p:nvPr/>
              </p:nvSpPr>
              <p:spPr>
                <a:xfrm>
                  <a:off x="7069852" y="604036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9655F364-DE96-4506-AE7B-E6D2E6AE1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852" y="6040361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xmlns="" id="{276EDAD2-5A19-4FBF-8551-4B1A13F8427F}"/>
                    </a:ext>
                  </a:extLst>
                </p:cNvPr>
                <p:cNvSpPr/>
                <p:nvPr/>
              </p:nvSpPr>
              <p:spPr>
                <a:xfrm>
                  <a:off x="7419834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276EDAD2-5A19-4FBF-8551-4B1A13F842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9834" y="6041920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xmlns="" id="{B7F8D1B6-F12A-4173-BBAB-2ECA4526E0A7}"/>
                    </a:ext>
                  </a:extLst>
                </p:cNvPr>
                <p:cNvSpPr/>
                <p:nvPr/>
              </p:nvSpPr>
              <p:spPr>
                <a:xfrm>
                  <a:off x="7770030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B7F8D1B6-F12A-4173-BBAB-2ECA4526E0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030" y="6041920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xmlns="" id="{821ED3B0-D814-433A-8C04-E91915BD620A}"/>
                    </a:ext>
                  </a:extLst>
                </p:cNvPr>
                <p:cNvSpPr/>
                <p:nvPr/>
              </p:nvSpPr>
              <p:spPr>
                <a:xfrm>
                  <a:off x="8121511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821ED3B0-D814-433A-8C04-E91915BD6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511" y="6041920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xmlns="" id="{10CA6815-9EA3-4B1B-B13A-ACB6195B553E}"/>
                </a:ext>
              </a:extLst>
            </p:cNvPr>
            <p:cNvCxnSpPr>
              <a:endCxn id="491" idx="0"/>
            </p:cNvCxnSpPr>
            <p:nvPr/>
          </p:nvCxnSpPr>
          <p:spPr>
            <a:xfrm>
              <a:off x="3556422" y="5850910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>
              <a:extLst>
                <a:ext uri="{FF2B5EF4-FFF2-40B4-BE49-F238E27FC236}">
                  <a16:creationId xmlns:a16="http://schemas.microsoft.com/office/drawing/2014/main" xmlns="" id="{C4E276EE-F752-48BE-A13A-BE4C798F770B}"/>
                </a:ext>
              </a:extLst>
            </p:cNvPr>
            <p:cNvCxnSpPr>
              <a:endCxn id="492" idx="0"/>
            </p:cNvCxnSpPr>
            <p:nvPr/>
          </p:nvCxnSpPr>
          <p:spPr>
            <a:xfrm flipH="1">
              <a:off x="3921858" y="5854726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>
              <a:extLst>
                <a:ext uri="{FF2B5EF4-FFF2-40B4-BE49-F238E27FC236}">
                  <a16:creationId xmlns:a16="http://schemas.microsoft.com/office/drawing/2014/main" xmlns="" id="{01E7BF7C-F394-4197-AB65-D243DB98E91D}"/>
                </a:ext>
              </a:extLst>
            </p:cNvPr>
            <p:cNvCxnSpPr>
              <a:endCxn id="493" idx="0"/>
            </p:cNvCxnSpPr>
            <p:nvPr/>
          </p:nvCxnSpPr>
          <p:spPr>
            <a:xfrm>
              <a:off x="4273339" y="5855968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xmlns="" id="{2C43A608-82FF-4D06-BC14-0BA1D5E6B276}"/>
                </a:ext>
              </a:extLst>
            </p:cNvPr>
            <p:cNvCxnSpPr>
              <a:endCxn id="489" idx="0"/>
            </p:cNvCxnSpPr>
            <p:nvPr/>
          </p:nvCxnSpPr>
          <p:spPr>
            <a:xfrm>
              <a:off x="2870377" y="5854726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>
              <a:extLst>
                <a:ext uri="{FF2B5EF4-FFF2-40B4-BE49-F238E27FC236}">
                  <a16:creationId xmlns:a16="http://schemas.microsoft.com/office/drawing/2014/main" xmlns="" id="{A74623D7-FBD1-4686-887C-52918BB0F608}"/>
                </a:ext>
              </a:extLst>
            </p:cNvPr>
            <p:cNvCxnSpPr>
              <a:endCxn id="488" idx="0"/>
            </p:cNvCxnSpPr>
            <p:nvPr/>
          </p:nvCxnSpPr>
          <p:spPr>
            <a:xfrm>
              <a:off x="2511342" y="5854726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Arrow Connector 543">
              <a:extLst>
                <a:ext uri="{FF2B5EF4-FFF2-40B4-BE49-F238E27FC236}">
                  <a16:creationId xmlns:a16="http://schemas.microsoft.com/office/drawing/2014/main" xmlns="" id="{5E4AB974-AA92-4B47-9F12-04426ED8A8D8}"/>
                </a:ext>
              </a:extLst>
            </p:cNvPr>
            <p:cNvCxnSpPr/>
            <p:nvPr/>
          </p:nvCxnSpPr>
          <p:spPr>
            <a:xfrm>
              <a:off x="7220330" y="585472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Arrow Connector 544">
              <a:extLst>
                <a:ext uri="{FF2B5EF4-FFF2-40B4-BE49-F238E27FC236}">
                  <a16:creationId xmlns:a16="http://schemas.microsoft.com/office/drawing/2014/main" xmlns="" id="{901D6800-E876-4881-9BE2-00B68803A67E}"/>
                </a:ext>
              </a:extLst>
            </p:cNvPr>
            <p:cNvCxnSpPr/>
            <p:nvPr/>
          </p:nvCxnSpPr>
          <p:spPr>
            <a:xfrm>
              <a:off x="7561766" y="585799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Arrow Connector 545">
              <a:extLst>
                <a:ext uri="{FF2B5EF4-FFF2-40B4-BE49-F238E27FC236}">
                  <a16:creationId xmlns:a16="http://schemas.microsoft.com/office/drawing/2014/main" xmlns="" id="{BD3D2E09-F256-4B91-8D88-57C6D281AB8F}"/>
                </a:ext>
              </a:extLst>
            </p:cNvPr>
            <p:cNvCxnSpPr/>
            <p:nvPr/>
          </p:nvCxnSpPr>
          <p:spPr>
            <a:xfrm flipH="1">
              <a:off x="7927202" y="586181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Arrow Connector 546">
              <a:extLst>
                <a:ext uri="{FF2B5EF4-FFF2-40B4-BE49-F238E27FC236}">
                  <a16:creationId xmlns:a16="http://schemas.microsoft.com/office/drawing/2014/main" xmlns="" id="{2238B829-6CA8-46FD-87D6-2C7C4E5A7CF2}"/>
                </a:ext>
              </a:extLst>
            </p:cNvPr>
            <p:cNvCxnSpPr/>
            <p:nvPr/>
          </p:nvCxnSpPr>
          <p:spPr>
            <a:xfrm>
              <a:off x="8278683" y="586305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Arrow Connector 547">
              <a:extLst>
                <a:ext uri="{FF2B5EF4-FFF2-40B4-BE49-F238E27FC236}">
                  <a16:creationId xmlns:a16="http://schemas.microsoft.com/office/drawing/2014/main" xmlns="" id="{E4BD03B0-EE94-4503-8090-E7E32F696503}"/>
                </a:ext>
              </a:extLst>
            </p:cNvPr>
            <p:cNvCxnSpPr/>
            <p:nvPr/>
          </p:nvCxnSpPr>
          <p:spPr>
            <a:xfrm>
              <a:off x="6875721" y="586181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Arrow Connector 548">
              <a:extLst>
                <a:ext uri="{FF2B5EF4-FFF2-40B4-BE49-F238E27FC236}">
                  <a16:creationId xmlns:a16="http://schemas.microsoft.com/office/drawing/2014/main" xmlns="" id="{FCFFD674-F799-4D9D-A436-537344749A9A}"/>
                </a:ext>
              </a:extLst>
            </p:cNvPr>
            <p:cNvCxnSpPr/>
            <p:nvPr/>
          </p:nvCxnSpPr>
          <p:spPr>
            <a:xfrm>
              <a:off x="6516686" y="586181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TextBox 549">
              <a:extLst>
                <a:ext uri="{FF2B5EF4-FFF2-40B4-BE49-F238E27FC236}">
                  <a16:creationId xmlns:a16="http://schemas.microsoft.com/office/drawing/2014/main" xmlns="" id="{5CF4E877-D7E1-46C2-812D-3DA23BBEDF13}"/>
                </a:ext>
              </a:extLst>
            </p:cNvPr>
            <p:cNvSpPr txBox="1"/>
            <p:nvPr/>
          </p:nvSpPr>
          <p:spPr>
            <a:xfrm>
              <a:off x="10304399" y="5468470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xmlns="" id="{4EBD3605-B754-430D-84C9-3867B98A6FF9}"/>
                </a:ext>
              </a:extLst>
            </p:cNvPr>
            <p:cNvSpPr txBox="1"/>
            <p:nvPr/>
          </p:nvSpPr>
          <p:spPr>
            <a:xfrm>
              <a:off x="10304399" y="5938019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xmlns="" id="{9A7C13AE-37FB-4E88-8A50-4ABA7362FF53}"/>
                    </a:ext>
                  </a:extLst>
                </p:cNvPr>
                <p:cNvSpPr/>
                <p:nvPr/>
              </p:nvSpPr>
              <p:spPr>
                <a:xfrm>
                  <a:off x="170170" y="6044695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38100">
                  <a:solidFill>
                    <a:srgbClr val="C000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9A7C13AE-37FB-4E88-8A50-4ABA7362FF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70" y="6044695"/>
                  <a:ext cx="274320" cy="274320"/>
                </a:xfrm>
                <a:prstGeom prst="rect">
                  <a:avLst/>
                </a:prstGeom>
                <a:blipFill>
                  <a:blip r:embed="rId235"/>
                  <a:stretch>
                    <a:fillRect l="-1961"/>
                  </a:stretch>
                </a:blipFill>
                <a:ln w="38100">
                  <a:solidFill>
                    <a:srgbClr val="C00000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3" name="Straight Arrow Connector 552">
              <a:extLst>
                <a:ext uri="{FF2B5EF4-FFF2-40B4-BE49-F238E27FC236}">
                  <a16:creationId xmlns:a16="http://schemas.microsoft.com/office/drawing/2014/main" xmlns="" id="{C90ED8F9-39EC-4CFC-8658-C151A1CDD893}"/>
                </a:ext>
              </a:extLst>
            </p:cNvPr>
            <p:cNvCxnSpPr>
              <a:stCxn id="554" idx="3"/>
            </p:cNvCxnSpPr>
            <p:nvPr/>
          </p:nvCxnSpPr>
          <p:spPr>
            <a:xfrm>
              <a:off x="450445" y="5715369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xmlns="" id="{C2167E59-BEC0-422C-BD18-222023615593}"/>
                    </a:ext>
                  </a:extLst>
                </p:cNvPr>
                <p:cNvSpPr/>
                <p:nvPr/>
              </p:nvSpPr>
              <p:spPr>
                <a:xfrm>
                  <a:off x="176125" y="5578209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C2167E59-BEC0-422C-BD18-2220236155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25" y="5578209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xmlns="" id="{3E04489E-DB6B-4A97-A392-02EE7B21B170}"/>
                </a:ext>
              </a:extLst>
            </p:cNvPr>
            <p:cNvCxnSpPr>
              <a:stCxn id="554" idx="2"/>
              <a:endCxn id="552" idx="0"/>
            </p:cNvCxnSpPr>
            <p:nvPr/>
          </p:nvCxnSpPr>
          <p:spPr>
            <a:xfrm flipH="1">
              <a:off x="307330" y="5852529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>
              <a:extLst>
                <a:ext uri="{FF2B5EF4-FFF2-40B4-BE49-F238E27FC236}">
                  <a16:creationId xmlns:a16="http://schemas.microsoft.com/office/drawing/2014/main" xmlns="" id="{F02CB77C-58FB-47A4-AEC7-6ADD809EF6A4}"/>
                </a:ext>
              </a:extLst>
            </p:cNvPr>
            <p:cNvCxnSpPr/>
            <p:nvPr/>
          </p:nvCxnSpPr>
          <p:spPr>
            <a:xfrm>
              <a:off x="752197" y="5852529"/>
              <a:ext cx="1934" cy="182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xmlns="" id="{012F0B27-63A4-45C8-8950-2874FDC0A835}"/>
                </a:ext>
              </a:extLst>
            </p:cNvPr>
            <p:cNvCxnSpPr>
              <a:stCxn id="552" idx="3"/>
            </p:cNvCxnSpPr>
            <p:nvPr/>
          </p:nvCxnSpPr>
          <p:spPr>
            <a:xfrm>
              <a:off x="444490" y="6181855"/>
              <a:ext cx="1724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>
              <a:extLst>
                <a:ext uri="{FF2B5EF4-FFF2-40B4-BE49-F238E27FC236}">
                  <a16:creationId xmlns:a16="http://schemas.microsoft.com/office/drawing/2014/main" xmlns="" id="{066D093C-8975-416C-BFF2-4F65CAD58FD1}"/>
                </a:ext>
              </a:extLst>
            </p:cNvPr>
            <p:cNvCxnSpPr>
              <a:endCxn id="559" idx="1"/>
            </p:cNvCxnSpPr>
            <p:nvPr/>
          </p:nvCxnSpPr>
          <p:spPr>
            <a:xfrm>
              <a:off x="9749033" y="571146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xmlns="" id="{CFD2F5E5-017A-4C51-8016-1595C920FB37}"/>
                    </a:ext>
                  </a:extLst>
                </p:cNvPr>
                <p:cNvSpPr/>
                <p:nvPr/>
              </p:nvSpPr>
              <p:spPr>
                <a:xfrm>
                  <a:off x="9913625" y="5574304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id="{CFD2F5E5-017A-4C51-8016-1595C920FB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625" y="5574304"/>
                  <a:ext cx="274320" cy="274320"/>
                </a:xfrm>
                <a:prstGeom prst="rect">
                  <a:avLst/>
                </a:prstGeom>
                <a:blipFill>
                  <a:blip r:embed="rId14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0" name="Straight Arrow Connector 559">
              <a:extLst>
                <a:ext uri="{FF2B5EF4-FFF2-40B4-BE49-F238E27FC236}">
                  <a16:creationId xmlns:a16="http://schemas.microsoft.com/office/drawing/2014/main" xmlns="" id="{D613AD30-AE53-454A-B04A-CE1B4C4C1DDD}"/>
                </a:ext>
              </a:extLst>
            </p:cNvPr>
            <p:cNvCxnSpPr>
              <a:stCxn id="559" idx="2"/>
              <a:endCxn id="561" idx="0"/>
            </p:cNvCxnSpPr>
            <p:nvPr/>
          </p:nvCxnSpPr>
          <p:spPr>
            <a:xfrm>
              <a:off x="10050785" y="584862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xmlns="" id="{8934D905-37F1-4F64-80C2-2155A71C22D4}"/>
                    </a:ext>
                  </a:extLst>
                </p:cNvPr>
                <p:cNvSpPr/>
                <p:nvPr/>
              </p:nvSpPr>
              <p:spPr>
                <a:xfrm>
                  <a:off x="9913625" y="604445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8934D905-37F1-4F64-80C2-2155A71C22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625" y="6044459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xmlns="" id="{F7C2D51E-683E-41BE-98C1-6E9C145AAC72}"/>
                </a:ext>
              </a:extLst>
            </p:cNvPr>
            <p:cNvCxnSpPr>
              <a:endCxn id="561" idx="1"/>
            </p:cNvCxnSpPr>
            <p:nvPr/>
          </p:nvCxnSpPr>
          <p:spPr>
            <a:xfrm>
              <a:off x="9743094" y="618161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xmlns="" id="{70BEA4AF-4C05-43DC-A566-BF765A7A7226}"/>
                  </a:ext>
                </a:extLst>
              </p:cNvPr>
              <p:cNvSpPr/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70BEA4AF-4C05-43DC-A566-BF765A7A7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blipFill>
                <a:blip r:embed="rId17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xmlns="" id="{E300C43D-C759-4C8A-B172-4436A74614EE}"/>
                  </a:ext>
                </a:extLst>
              </p:cNvPr>
              <p:cNvSpPr/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E300C43D-C759-4C8A-B172-4436A7461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blipFill>
                <a:blip r:embed="rId17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xmlns="" id="{7AE12E94-9158-42EC-A807-B7203A6D32C7}"/>
                  </a:ext>
                </a:extLst>
              </p:cNvPr>
              <p:cNvSpPr/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7AE12E94-9158-42EC-A807-B7203A6D3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blipFill>
                <a:blip r:embed="rId17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xmlns="" id="{178C8FD2-6CF2-4CCA-AB32-7C1D59E3D01F}"/>
                  </a:ext>
                </a:extLst>
              </p:cNvPr>
              <p:cNvSpPr/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78C8FD2-6CF2-4CCA-AB32-7C1D59E3D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blipFill>
                <a:blip r:embed="rId17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xmlns="" id="{46C327CE-118F-43C7-A0FE-86A1C8D1F91C}"/>
                  </a:ext>
                </a:extLst>
              </p:cNvPr>
              <p:cNvSpPr/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46C327CE-118F-43C7-A0FE-86A1C8D1F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blipFill>
                <a:blip r:embed="rId17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xmlns="" id="{2B46511D-F33F-4738-9925-472C00464957}"/>
                  </a:ext>
                </a:extLst>
              </p:cNvPr>
              <p:cNvSpPr/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B46511D-F33F-4738-9925-472C00464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blipFill>
                <a:blip r:embed="rId1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xmlns="" id="{5CD1A985-915A-46B2-AF90-A7F01CD42FDB}"/>
                  </a:ext>
                </a:extLst>
              </p:cNvPr>
              <p:cNvSpPr/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5CD1A985-915A-46B2-AF90-A7F01CD42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blipFill>
                <a:blip r:embed="rId18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xmlns="" id="{B75ADEC7-C931-4CFA-8614-D4185012376F}"/>
                  </a:ext>
                </a:extLst>
              </p:cNvPr>
              <p:cNvSpPr/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75ADEC7-C931-4CFA-8614-D41850123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blipFill>
                <a:blip r:embed="rId18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xmlns="" id="{1E24A2AC-C508-4B66-A224-CF10BA30F209}"/>
                  </a:ext>
                </a:extLst>
              </p:cNvPr>
              <p:cNvSpPr/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1E24A2AC-C508-4B66-A224-CF10BA30F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blipFill>
                <a:blip r:embed="rId182"/>
                <a:stretch>
                  <a:fillRect l="-3529" r="-235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xmlns="" id="{F55417AD-9C83-41F1-8EE6-5A415CF49162}"/>
                  </a:ext>
                </a:extLst>
              </p:cNvPr>
              <p:cNvSpPr/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F55417AD-9C83-41F1-8EE6-5A415CF49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blipFill>
                <a:blip r:embed="rId1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xmlns="" id="{2FE6900B-E1BF-4554-AA5D-EC74FD69D878}"/>
                  </a:ext>
                </a:extLst>
              </p:cNvPr>
              <p:cNvSpPr/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2FE6900B-E1BF-4554-AA5D-EC74FD69D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blipFill>
                <a:blip r:embed="rId184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xmlns="" id="{EA795DB5-983C-44BA-88CF-9C44253FDE80}"/>
                  </a:ext>
                </a:extLst>
              </p:cNvPr>
              <p:cNvSpPr/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EA795DB5-983C-44BA-88CF-9C44253FD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blipFill>
                <a:blip r:embed="rId18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xmlns="" id="{56B3B443-2BE7-4446-9727-5A2EA2DDB079}"/>
                  </a:ext>
                </a:extLst>
              </p:cNvPr>
              <p:cNvSpPr/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56B3B443-2BE7-4446-9727-5A2EA2DDB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blipFill>
                <a:blip r:embed="rId18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xmlns="" id="{CDCAEF53-54D1-471C-9657-422BE9E24DAC}"/>
                  </a:ext>
                </a:extLst>
              </p:cNvPr>
              <p:cNvSpPr/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CDCAEF53-54D1-471C-9657-422BE9E24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xmlns="" id="{FED6166B-B270-4427-9B4E-51D8B5297F65}"/>
                  </a:ext>
                </a:extLst>
              </p:cNvPr>
              <p:cNvSpPr/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FED6166B-B270-4427-9B4E-51D8B5297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blipFill>
                <a:blip r:embed="rId18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xmlns="" id="{DC09FFED-EE57-4D39-8ED0-55666B891295}"/>
                  </a:ext>
                </a:extLst>
              </p:cNvPr>
              <p:cNvSpPr/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C09FFED-EE57-4D39-8ED0-55666B891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blipFill>
                <a:blip r:embed="rId18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xmlns="" id="{5EEDA688-3BE9-4FF2-B302-B6510A20821E}"/>
                  </a:ext>
                </a:extLst>
              </p:cNvPr>
              <p:cNvSpPr/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5EEDA688-3BE9-4FF2-B302-B6510A208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blipFill>
                <a:blip r:embed="rId19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xmlns="" id="{3D3E938E-38E5-42B6-8890-B7881FA53B13}"/>
                  </a:ext>
                </a:extLst>
              </p:cNvPr>
              <p:cNvSpPr/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3D3E938E-38E5-42B6-8890-B7881FA53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blipFill>
                <a:blip r:embed="rId19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xmlns="" id="{4806FC1B-A1F1-46E5-AE0F-FF8881A9FE3D}"/>
                  </a:ext>
                </a:extLst>
              </p:cNvPr>
              <p:cNvSpPr/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4806FC1B-A1F1-46E5-AE0F-FF8881A9F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blipFill>
                <a:blip r:embed="rId19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xmlns="" id="{DE8FFB47-F616-4222-82F6-6B875A1447DA}"/>
                  </a:ext>
                </a:extLst>
              </p:cNvPr>
              <p:cNvSpPr/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E8FFB47-F616-4222-82F6-6B875A144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blipFill>
                <a:blip r:embed="rId193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xmlns="" id="{44845CC5-81BE-41EE-A73F-62DA0BF3B734}"/>
                  </a:ext>
                </a:extLst>
              </p:cNvPr>
              <p:cNvSpPr/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44845CC5-81BE-41EE-A73F-62DA0BF3B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blipFill>
                <a:blip r:embed="rId194"/>
                <a:stretch>
                  <a:fillRect r="-7143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xmlns="" id="{012067E4-0732-4884-8901-1CDE5F35C505}"/>
                  </a:ext>
                </a:extLst>
              </p:cNvPr>
              <p:cNvSpPr/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012067E4-0732-4884-8901-1CDE5F35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blipFill>
                <a:blip r:embed="rId195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xmlns="" id="{1F36C306-5D45-4E91-975E-F90FB0C67AAF}"/>
                  </a:ext>
                </a:extLst>
              </p:cNvPr>
              <p:cNvSpPr/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1F36C306-5D45-4E91-975E-F90FB0C67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blipFill>
                <a:blip r:embed="rId196"/>
                <a:stretch>
                  <a:fillRect r="-13095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xmlns="" id="{F1883307-F671-4B98-A182-9EE813491BDF}"/>
                  </a:ext>
                </a:extLst>
              </p:cNvPr>
              <p:cNvSpPr/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F1883307-F671-4B98-A182-9EE813491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blipFill>
                <a:blip r:embed="rId197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7" name="Picture 286">
            <a:extLst>
              <a:ext uri="{FF2B5EF4-FFF2-40B4-BE49-F238E27FC236}">
                <a16:creationId xmlns:a16="http://schemas.microsoft.com/office/drawing/2014/main" xmlns="" id="{C2EAC079-CC9A-472C-9E75-B7010C48371C}"/>
              </a:ext>
            </a:extLst>
          </p:cNvPr>
          <p:cNvPicPr>
            <a:picLocks noChangeAspect="1"/>
          </p:cNvPicPr>
          <p:nvPr/>
        </p:nvPicPr>
        <p:blipFill rotWithShape="1">
          <a:blip r:embed="rId1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xmlns="" id="{859A3DD1-29DB-4625-BDFE-265BCBCC3B30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859A3DD1-29DB-4625-BDFE-265BCBCC3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xmlns="" id="{53D8FCD6-1559-4EB7-98F5-E8A8D88A024F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53D8FCD6-1559-4EB7-98F5-E8A8D88A0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xmlns="" id="{3C0BCACA-C0D8-4EBD-A168-F2FB67BFAD5E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3C0BCACA-C0D8-4EBD-A168-F2FB67BFA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xmlns="" id="{8A905B9E-82C3-40C9-A34D-54628FE271FA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8A905B9E-82C3-40C9-A34D-54628FE27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xmlns="" id="{8E43EEC2-C058-46B0-A082-7840A4979E2E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8E43EEC2-C058-46B0-A082-7840A4979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xmlns="" id="{4979FAE7-564C-42F8-A4A2-F7B80C9B7EFE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4979FAE7-564C-42F8-A4A2-F7B80C9B7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xmlns="" id="{C514BB54-9AF5-4872-AEF0-8851629CE337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C514BB54-9AF5-4872-AEF0-8851629CE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xmlns="" id="{0A864A07-0B7F-47D4-B531-69F4DDFB69B6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0A864A07-0B7F-47D4-B531-69F4DDFB6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xmlns="" id="{F78787FD-5386-4B16-8A8A-F52F15075428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F78787FD-5386-4B16-8A8A-F52F15075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8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xmlns="" id="{86535B64-7900-4A26-AA5C-73941A2B05EF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86535B64-7900-4A26-AA5C-73941A2B0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xmlns="" id="{4AEC8D66-1773-471B-8D30-5BA63751B83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4AEC8D66-1773-471B-8D30-5BA63751B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1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xmlns="" id="{F0DC6A66-B7D7-426E-A933-2B9EA1DE98A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F0DC6A66-B7D7-426E-A933-2B9EA1DE9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xmlns="" id="{9F3B29DB-A776-4156-8E63-0DB7844D8EDD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9F3B29DB-A776-4156-8E63-0DB7844D8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xmlns="" id="{4D35D33F-B48E-4223-9043-C50C13E9F06C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4D35D33F-B48E-4223-9043-C50C13E9F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xmlns="" id="{97085A07-9F92-431F-91EE-6FF46C5E9218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97085A07-9F92-431F-91EE-6FF46C5E9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xmlns="" id="{538EB64E-F1BA-4D75-B64A-4C812D47B86C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538EB64E-F1BA-4D75-B64A-4C812D47B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2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xmlns="" id="{DDCB4AEE-1591-403E-87EC-9D5BE2669303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DCB4AEE-1591-403E-87EC-9D5BE2669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21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" name="Left Brace 388">
            <a:extLst>
              <a:ext uri="{FF2B5EF4-FFF2-40B4-BE49-F238E27FC236}">
                <a16:creationId xmlns:a16="http://schemas.microsoft.com/office/drawing/2014/main" xmlns="" id="{B0C5D899-4AED-4CB5-84A8-A8537EBFE995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xmlns="" id="{C3545023-2D25-4C2C-A320-2AD968703DE3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C3545023-2D25-4C2C-A320-2AD968703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217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6" name="Left Brace 405">
            <a:extLst>
              <a:ext uri="{FF2B5EF4-FFF2-40B4-BE49-F238E27FC236}">
                <a16:creationId xmlns:a16="http://schemas.microsoft.com/office/drawing/2014/main" xmlns="" id="{03F38FF7-7FFA-4DD1-8795-A0E89C389A3F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xmlns="" id="{04351CEE-4F00-4EBD-8352-3F907B57CE17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04351CEE-4F00-4EBD-8352-3F907B57C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218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xmlns="" id="{D453081D-128E-4B5D-9DCF-8848FECA454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D453081D-128E-4B5D-9DCF-8848FECA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xmlns="" id="{C2030710-E58A-4783-8C4B-8BF651164542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C2030710-E58A-4783-8C4B-8BF65116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xmlns="" id="{A06134AA-7B7D-477D-99AB-E26B917B0866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A06134AA-7B7D-477D-99AB-E26B917B0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xmlns="" id="{24CA32DD-C2A4-4DB1-9992-72051B38546B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xmlns="" id="{C7DA7855-4000-416E-8DCF-3C5583F1332D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C7DA7855-4000-416E-8DCF-3C5583F13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xmlns="" id="{F9A7DBC9-0CB9-46DC-BCBB-EFA0B1F71644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F9A7DBC9-0CB9-46DC-BCBB-EFA0B1F71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223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xmlns="" id="{F652F7BC-E107-4483-BAF6-86B191814139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F652F7BC-E107-4483-BAF6-86B191814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224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xmlns="" id="{B82E3E47-8E9E-48F3-AEAB-5CD52FF68990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B82E3E47-8E9E-48F3-AEAB-5CD52FF68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2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xmlns="" id="{13182187-CEF8-4997-8043-5F91EAFF3090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13182187-CEF8-4997-8043-5F91EAFF3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xmlns="" id="{206E7633-A306-4D3A-A36B-FFBECAFCB2DB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206E7633-A306-4D3A-A36B-FFBECAFCB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xmlns="" id="{1DD15BD1-9AC5-434B-83E6-83C93DB54B9A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1DD15BD1-9AC5-434B-83E6-83C93DB54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xmlns="" id="{0AD61DF3-C10A-4784-8022-773F6D721CEE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0AD61DF3-C10A-4784-8022-773F6D721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xmlns="" id="{A202319C-88B1-401A-81B2-5BBAFE2F0A22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A202319C-88B1-401A-81B2-5BBAFE2F0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xmlns="" id="{3CCC7CC4-9657-4967-8F30-7E9BA2DA1427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id="{3CCC7CC4-9657-4967-8F30-7E9BA2DA1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231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Rectangle 563">
                <a:extLst>
                  <a:ext uri="{FF2B5EF4-FFF2-40B4-BE49-F238E27FC236}">
                    <a16:creationId xmlns:a16="http://schemas.microsoft.com/office/drawing/2014/main" xmlns="" id="{5679A846-8840-4C75-A817-1A2ED736C1F4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4" name="Rectangle 563">
                <a:extLst>
                  <a:ext uri="{FF2B5EF4-FFF2-40B4-BE49-F238E27FC236}">
                    <a16:creationId xmlns:a16="http://schemas.microsoft.com/office/drawing/2014/main" id="{5679A846-8840-4C75-A817-1A2ED736C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32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xmlns="" id="{FAC08DC9-21F6-4F9C-8423-C3E6662EB8B6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id="{FAC08DC9-21F6-4F9C-8423-C3E6662EB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32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xmlns="" id="{70D31D78-9087-4A0F-935F-92687BF07948}"/>
                  </a:ext>
                </a:extLst>
              </p:cNvPr>
              <p:cNvSpPr txBox="1"/>
              <p:nvPr/>
            </p:nvSpPr>
            <p:spPr>
              <a:xfrm>
                <a:off x="4069347" y="4610526"/>
                <a:ext cx="36756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70D31D78-9087-4A0F-935F-92687BF0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47" y="4610526"/>
                <a:ext cx="3675690" cy="430887"/>
              </a:xfrm>
              <a:prstGeom prst="rect">
                <a:avLst/>
              </a:prstGeom>
              <a:blipFill>
                <a:blip r:embed="rId237"/>
                <a:stretch>
                  <a:fillRect l="-166" b="-1126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xmlns="" id="{AFC2F9A8-5491-4C3C-9CE3-E4AE27AB0679}"/>
              </a:ext>
            </a:extLst>
          </p:cNvPr>
          <p:cNvCxnSpPr>
            <a:cxnSpLocks/>
          </p:cNvCxnSpPr>
          <p:nvPr/>
        </p:nvCxnSpPr>
        <p:spPr>
          <a:xfrm>
            <a:off x="4990097" y="2911473"/>
            <a:ext cx="1" cy="17396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xmlns="" id="{F9A33B75-1D86-47E7-AE83-733BBB6611CC}"/>
                  </a:ext>
                </a:extLst>
              </p:cNvPr>
              <p:cNvSpPr/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7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9A33B75-1D86-47E7-AE83-733BBB661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blipFill>
                <a:blip r:embed="rId23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07811D06-C899-4D21-9505-D20A7A559C47}"/>
              </a:ext>
            </a:extLst>
          </p:cNvPr>
          <p:cNvCxnSpPr>
            <a:cxnSpLocks/>
          </p:cNvCxnSpPr>
          <p:nvPr/>
        </p:nvCxnSpPr>
        <p:spPr>
          <a:xfrm flipV="1">
            <a:off x="986961" y="6476207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xmlns="" id="{94F95200-CE4E-4E8F-9A89-B03344E4ADA8}"/>
              </a:ext>
            </a:extLst>
          </p:cNvPr>
          <p:cNvCxnSpPr>
            <a:cxnSpLocks/>
          </p:cNvCxnSpPr>
          <p:nvPr/>
        </p:nvCxnSpPr>
        <p:spPr>
          <a:xfrm flipV="1">
            <a:off x="1261121" y="4271989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xmlns="" id="{80FAD505-3389-4994-B097-5CE7D84A5ADC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80FAD505-3389-4994-B097-5CE7D84A5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2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Total length: 3 </a:t>
            </a:r>
            <a:r>
              <a:rPr lang="en-US" sz="3600" dirty="0" err="1" smtClean="0"/>
              <a:t>Gbp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6983324" y="4586251"/>
            <a:ext cx="106150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Protein </a:t>
            </a:r>
            <a:r>
              <a:rPr lang="en-US" sz="3400" dirty="0">
                <a:solidFill>
                  <a:prstClr val="black"/>
                </a:solidFill>
              </a:rPr>
              <a:t>coding (exons)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Non-coding </a:t>
            </a:r>
            <a:r>
              <a:rPr lang="en-US" sz="3400" dirty="0">
                <a:solidFill>
                  <a:prstClr val="black"/>
                </a:solidFill>
              </a:rPr>
              <a:t>(introns</a:t>
            </a:r>
            <a:r>
              <a:rPr lang="en-US" sz="3400" dirty="0" smtClean="0">
                <a:solidFill>
                  <a:prstClr val="black"/>
                </a:solidFill>
              </a:rPr>
              <a:t>)</a:t>
            </a:r>
            <a:endParaRPr lang="en-US" sz="34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Genes</a:t>
            </a:r>
            <a:endParaRPr lang="en-US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7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xmlns="" id="{C37E4D05-2D1E-4951-91CA-D7E087789C9C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C37E4D05-2D1E-4951-91CA-D7E087789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>
                <a:blip r:embed="rId1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xmlns="" id="{25C1C1C2-780D-4B40-A054-44F3F229EDE0}"/>
              </a:ext>
            </a:extLst>
          </p:cNvPr>
          <p:cNvPicPr>
            <a:picLocks noChangeAspect="1"/>
          </p:cNvPicPr>
          <p:nvPr/>
        </p:nvPicPr>
        <p:blipFill rotWithShape="1">
          <a:blip r:embed="rId1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915" y="4153146"/>
            <a:ext cx="855463" cy="580554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113C6399-452E-4244-8D7D-A6C2B672D58F}"/>
                  </a:ext>
                </a:extLst>
              </p:cNvPr>
              <p:cNvSpPr/>
              <p:nvPr/>
            </p:nvSpPr>
            <p:spPr>
              <a:xfrm>
                <a:off x="846931" y="615780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113C6399-452E-4244-8D7D-A6C2B672D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31" y="6157807"/>
                <a:ext cx="274320" cy="274320"/>
              </a:xfrm>
              <a:prstGeom prst="rect">
                <a:avLst/>
              </a:prstGeom>
              <a:blipFill>
                <a:blip r:embed="rId141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xmlns="" id="{45BEF7AF-B19D-47A8-97EC-5B53B1FBAA89}"/>
              </a:ext>
            </a:extLst>
          </p:cNvPr>
          <p:cNvCxnSpPr>
            <a:stCxn id="238" idx="3"/>
            <a:endCxn id="240" idx="1"/>
          </p:cNvCxnSpPr>
          <p:nvPr/>
        </p:nvCxnSpPr>
        <p:spPr>
          <a:xfrm>
            <a:off x="1127206" y="5828481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xmlns="" id="{A3AB0C54-8174-430E-88B7-8FE251B32EF8}"/>
                  </a:ext>
                </a:extLst>
              </p:cNvPr>
              <p:cNvSpPr/>
              <p:nvPr/>
            </p:nvSpPr>
            <p:spPr>
              <a:xfrm>
                <a:off x="852886" y="5691321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AB0C54-8174-430E-88B7-8FE251B32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86" y="5691321"/>
                <a:ext cx="274320" cy="274320"/>
              </a:xfrm>
              <a:prstGeom prst="rect">
                <a:avLst/>
              </a:prstGeom>
              <a:blipFill>
                <a:blip r:embed="rId14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xmlns="" id="{AEB80703-634F-4165-A6BD-6E1CFBAC9F3B}"/>
              </a:ext>
            </a:extLst>
          </p:cNvPr>
          <p:cNvCxnSpPr>
            <a:stCxn id="238" idx="2"/>
            <a:endCxn id="236" idx="0"/>
          </p:cNvCxnSpPr>
          <p:nvPr/>
        </p:nvCxnSpPr>
        <p:spPr>
          <a:xfrm flipH="1">
            <a:off x="984091" y="5965641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xmlns="" id="{6C94B571-F3B6-44FB-9102-20ED69234476}"/>
                  </a:ext>
                </a:extLst>
              </p:cNvPr>
              <p:cNvSpPr/>
              <p:nvPr/>
            </p:nvSpPr>
            <p:spPr>
              <a:xfrm>
                <a:off x="1291798" y="569132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C94B571-F3B6-44FB-9102-20ED69234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98" y="5691321"/>
                <a:ext cx="274320" cy="274320"/>
              </a:xfrm>
              <a:prstGeom prst="rect">
                <a:avLst/>
              </a:prstGeom>
              <a:blipFill>
                <a:blip r:embed="rId14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xmlns="" id="{82E5406F-071B-45CF-9739-6BDA63E18CB4}"/>
              </a:ext>
            </a:extLst>
          </p:cNvPr>
          <p:cNvCxnSpPr>
            <a:stCxn id="240" idx="2"/>
            <a:endCxn id="242" idx="0"/>
          </p:cNvCxnSpPr>
          <p:nvPr/>
        </p:nvCxnSpPr>
        <p:spPr>
          <a:xfrm>
            <a:off x="1428958" y="5965641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xmlns="" id="{A5FC7677-320F-4ABF-B852-CC3D3286D51A}"/>
                  </a:ext>
                </a:extLst>
              </p:cNvPr>
              <p:cNvSpPr/>
              <p:nvPr/>
            </p:nvSpPr>
            <p:spPr>
              <a:xfrm>
                <a:off x="1293732" y="615780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A5FC7677-320F-4ABF-B852-CC3D3286D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732" y="6157807"/>
                <a:ext cx="274320" cy="274320"/>
              </a:xfrm>
              <a:prstGeom prst="rect">
                <a:avLst/>
              </a:prstGeom>
              <a:blipFill>
                <a:blip r:embed="rId14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xmlns="" id="{43B71DCF-2BB2-4506-87F1-B34EE43DB1C3}"/>
              </a:ext>
            </a:extLst>
          </p:cNvPr>
          <p:cNvCxnSpPr>
            <a:stCxn id="236" idx="3"/>
            <a:endCxn id="242" idx="1"/>
          </p:cNvCxnSpPr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E9ACA971-510B-4E2C-9CC3-FDB850DD0577}"/>
              </a:ext>
            </a:extLst>
          </p:cNvPr>
          <p:cNvCxnSpPr>
            <a:stCxn id="240" idx="3"/>
            <a:endCxn id="456" idx="1"/>
          </p:cNvCxnSpPr>
          <p:nvPr/>
        </p:nvCxnSpPr>
        <p:spPr>
          <a:xfrm>
            <a:off x="1566118" y="5828481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xmlns="" id="{E21AE7E7-92E4-4744-8CC1-BA77DABF0BC4}"/>
                  </a:ext>
                </a:extLst>
              </p:cNvPr>
              <p:cNvSpPr/>
              <p:nvPr/>
            </p:nvSpPr>
            <p:spPr>
              <a:xfrm>
                <a:off x="1734975" y="5692855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E21AE7E7-92E4-4744-8CC1-BA77DABF0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975" y="5692855"/>
                <a:ext cx="274320" cy="274320"/>
              </a:xfrm>
              <a:prstGeom prst="rect">
                <a:avLst/>
              </a:prstGeom>
              <a:blipFill>
                <a:blip r:embed="rId14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xmlns="" id="{50C9D23F-542C-4791-9077-E0372A9CAA14}"/>
              </a:ext>
            </a:extLst>
          </p:cNvPr>
          <p:cNvCxnSpPr>
            <a:stCxn id="456" idx="2"/>
            <a:endCxn id="458" idx="0"/>
          </p:cNvCxnSpPr>
          <p:nvPr/>
        </p:nvCxnSpPr>
        <p:spPr>
          <a:xfrm>
            <a:off x="1872135" y="5967175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xmlns="" id="{97E440F7-41B7-4481-8143-53953F2A77C3}"/>
                  </a:ext>
                </a:extLst>
              </p:cNvPr>
              <p:cNvSpPr/>
              <p:nvPr/>
            </p:nvSpPr>
            <p:spPr>
              <a:xfrm>
                <a:off x="1736909" y="6159341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97E440F7-41B7-4481-8143-53953F2A7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909" y="6159341"/>
                <a:ext cx="274320" cy="274320"/>
              </a:xfrm>
              <a:prstGeom prst="rect">
                <a:avLst/>
              </a:prstGeom>
              <a:blipFill>
                <a:blip r:embed="rId145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xmlns="" id="{1FF73130-9047-47F5-9633-40BC97F1EFEF}"/>
              </a:ext>
            </a:extLst>
          </p:cNvPr>
          <p:cNvCxnSpPr>
            <a:stCxn id="242" idx="3"/>
            <a:endCxn id="458" idx="1"/>
          </p:cNvCxnSpPr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xmlns="" id="{782164B8-CF7E-4DA8-A186-4C476649D8FB}"/>
              </a:ext>
            </a:extLst>
          </p:cNvPr>
          <p:cNvCxnSpPr>
            <a:stCxn id="456" idx="3"/>
            <a:endCxn id="473" idx="1"/>
          </p:cNvCxnSpPr>
          <p:nvPr/>
        </p:nvCxnSpPr>
        <p:spPr>
          <a:xfrm flipV="1">
            <a:off x="2009295" y="5828456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xmlns="" id="{B90EB342-6D53-4C6C-83C8-45285DF38571}"/>
                  </a:ext>
                </a:extLst>
              </p:cNvPr>
              <p:cNvSpPr/>
              <p:nvPr/>
            </p:nvSpPr>
            <p:spPr>
              <a:xfrm>
                <a:off x="2183710" y="5691296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B90EB342-6D53-4C6C-83C8-45285DF38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710" y="5691296"/>
                <a:ext cx="274320" cy="274320"/>
              </a:xfrm>
              <a:prstGeom prst="rect">
                <a:avLst/>
              </a:prstGeom>
              <a:blipFill>
                <a:blip r:embed="rId14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xmlns="" id="{B2525BAF-0DCE-419E-B0AB-17655F8501B7}"/>
              </a:ext>
            </a:extLst>
          </p:cNvPr>
          <p:cNvCxnSpPr>
            <a:stCxn id="473" idx="2"/>
            <a:endCxn id="485" idx="0"/>
          </p:cNvCxnSpPr>
          <p:nvPr/>
        </p:nvCxnSpPr>
        <p:spPr>
          <a:xfrm>
            <a:off x="2320870" y="5965616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xmlns="" id="{D406D040-D5D2-4A56-B4C6-9AE2B66404D7}"/>
                  </a:ext>
                </a:extLst>
              </p:cNvPr>
              <p:cNvSpPr/>
              <p:nvPr/>
            </p:nvSpPr>
            <p:spPr>
              <a:xfrm>
                <a:off x="2185644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D406D040-D5D2-4A56-B4C6-9AE2B6640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44" y="6157782"/>
                <a:ext cx="274320" cy="274320"/>
              </a:xfrm>
              <a:prstGeom prst="rect">
                <a:avLst/>
              </a:prstGeom>
              <a:blipFill>
                <a:blip r:embed="rId14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xmlns="" id="{98C4C4C0-2D7B-4705-AAAE-BF90E42012AD}"/>
              </a:ext>
            </a:extLst>
          </p:cNvPr>
          <p:cNvCxnSpPr>
            <a:stCxn id="458" idx="3"/>
            <a:endCxn id="485" idx="1"/>
          </p:cNvCxnSpPr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xmlns="" id="{30DAAD28-993D-46D6-8E4D-F219F4E5A3B7}"/>
                  </a:ext>
                </a:extLst>
              </p:cNvPr>
              <p:cNvSpPr/>
              <p:nvPr/>
            </p:nvSpPr>
            <p:spPr>
              <a:xfrm>
                <a:off x="2623570" y="5691101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30DAAD28-993D-46D6-8E4D-F219F4E5A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70" y="5691101"/>
                <a:ext cx="2027873" cy="274320"/>
              </a:xfrm>
              <a:prstGeom prst="rect">
                <a:avLst/>
              </a:prstGeom>
              <a:blipFill>
                <a:blip r:embed="rId1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xmlns="" id="{55682789-92FE-4872-9818-A003B5EA25B9}"/>
                  </a:ext>
                </a:extLst>
              </p:cNvPr>
              <p:cNvSpPr/>
              <p:nvPr/>
            </p:nvSpPr>
            <p:spPr>
              <a:xfrm>
                <a:off x="2622091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55682789-92FE-4872-9818-A003B5EA2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091" y="6153685"/>
                <a:ext cx="274320" cy="274320"/>
              </a:xfrm>
              <a:prstGeom prst="rect">
                <a:avLst/>
              </a:prstGeom>
              <a:blipFill>
                <a:blip r:embed="rId149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xmlns="" id="{DD54F2FB-868C-4ED6-81FA-0D4A92B7B1AD}"/>
                  </a:ext>
                </a:extLst>
              </p:cNvPr>
              <p:cNvSpPr/>
              <p:nvPr/>
            </p:nvSpPr>
            <p:spPr>
              <a:xfrm>
                <a:off x="2972105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DD54F2FB-868C-4ED6-81FA-0D4A92B7B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105" y="6153685"/>
                <a:ext cx="274320" cy="274320"/>
              </a:xfrm>
              <a:prstGeom prst="rect">
                <a:avLst/>
              </a:prstGeom>
              <a:blipFill>
                <a:blip r:embed="rId150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xmlns="" id="{A9C71948-DCDF-4AF2-B65B-578E97F0493C}"/>
                  </a:ext>
                </a:extLst>
              </p:cNvPr>
              <p:cNvSpPr/>
              <p:nvPr/>
            </p:nvSpPr>
            <p:spPr>
              <a:xfrm>
                <a:off x="3320417" y="615212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A9C71948-DCDF-4AF2-B65B-578E97F04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17" y="6152126"/>
                <a:ext cx="274320" cy="274320"/>
              </a:xfrm>
              <a:prstGeom prst="rect">
                <a:avLst/>
              </a:prstGeom>
              <a:blipFill>
                <a:blip r:embed="rId151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xmlns="" id="{D100A7B2-FFA0-47CF-AB66-FE00D0EB7FF7}"/>
                  </a:ext>
                </a:extLst>
              </p:cNvPr>
              <p:cNvSpPr/>
              <p:nvPr/>
            </p:nvSpPr>
            <p:spPr>
              <a:xfrm>
                <a:off x="3670399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D100A7B2-FFA0-47CF-AB66-FE00D0EB7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99" y="6153685"/>
                <a:ext cx="274320" cy="274320"/>
              </a:xfrm>
              <a:prstGeom prst="rect">
                <a:avLst/>
              </a:prstGeom>
              <a:blipFill>
                <a:blip r:embed="rId152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xmlns="" id="{33531240-8AF9-471F-AB92-B5B4BAD243E1}"/>
                  </a:ext>
                </a:extLst>
              </p:cNvPr>
              <p:cNvSpPr/>
              <p:nvPr/>
            </p:nvSpPr>
            <p:spPr>
              <a:xfrm>
                <a:off x="4020595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33531240-8AF9-471F-AB92-B5B4BAD24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95" y="6153685"/>
                <a:ext cx="274320" cy="274320"/>
              </a:xfrm>
              <a:prstGeom prst="rect">
                <a:avLst/>
              </a:prstGeom>
              <a:blipFill>
                <a:blip r:embed="rId153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xmlns="" id="{29638DA2-7E57-490E-B18C-66566EC71D8E}"/>
                  </a:ext>
                </a:extLst>
              </p:cNvPr>
              <p:cNvSpPr/>
              <p:nvPr/>
            </p:nvSpPr>
            <p:spPr>
              <a:xfrm>
                <a:off x="4372076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29638DA2-7E57-490E-B18C-66566EC71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076" y="6153685"/>
                <a:ext cx="274320" cy="274320"/>
              </a:xfrm>
              <a:prstGeom prst="rect">
                <a:avLst/>
              </a:prstGeom>
              <a:blipFill>
                <a:blip r:embed="rId154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xmlns="" id="{CD8323F7-273C-4044-919A-35D733ADB901}"/>
                  </a:ext>
                </a:extLst>
              </p:cNvPr>
              <p:cNvSpPr/>
              <p:nvPr/>
            </p:nvSpPr>
            <p:spPr>
              <a:xfrm>
                <a:off x="4822423" y="615000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CD8323F7-273C-4044-919A-35D733AD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23" y="6150002"/>
                <a:ext cx="274320" cy="274320"/>
              </a:xfrm>
              <a:prstGeom prst="rect">
                <a:avLst/>
              </a:prstGeom>
              <a:blipFill>
                <a:blip r:embed="rId15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xmlns="" id="{7D556420-7B02-45B7-B3C5-C77D3C1EC62C}"/>
                  </a:ext>
                </a:extLst>
              </p:cNvPr>
              <p:cNvSpPr/>
              <p:nvPr/>
            </p:nvSpPr>
            <p:spPr>
              <a:xfrm>
                <a:off x="5265600" y="6151536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7D556420-7B02-45B7-B3C5-C77D3C1EC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600" y="6151536"/>
                <a:ext cx="274320" cy="274320"/>
              </a:xfrm>
              <a:prstGeom prst="rect">
                <a:avLst/>
              </a:prstGeom>
              <a:blipFill>
                <a:blip r:embed="rId156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6" name="Straight Arrow Connector 495">
            <a:extLst>
              <a:ext uri="{FF2B5EF4-FFF2-40B4-BE49-F238E27FC236}">
                <a16:creationId xmlns:a16="http://schemas.microsoft.com/office/drawing/2014/main" xmlns="" id="{A24013F2-7B4F-4A90-A5CD-5EC9149CABE1}"/>
              </a:ext>
            </a:extLst>
          </p:cNvPr>
          <p:cNvCxnSpPr>
            <a:stCxn id="494" idx="3"/>
            <a:endCxn id="495" idx="1"/>
          </p:cNvCxnSpPr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xmlns="" id="{988E7DDF-81C4-4770-A0C5-2EC6B3157829}"/>
                  </a:ext>
                </a:extLst>
              </p:cNvPr>
              <p:cNvSpPr/>
              <p:nvPr/>
            </p:nvSpPr>
            <p:spPr>
              <a:xfrm>
                <a:off x="5714335" y="614997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988E7DDF-81C4-4770-A0C5-2EC6B3157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35" y="6149977"/>
                <a:ext cx="274320" cy="274320"/>
              </a:xfrm>
              <a:prstGeom prst="rect">
                <a:avLst/>
              </a:prstGeom>
              <a:blipFill>
                <a:blip r:embed="rId157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8" name="Straight Arrow Connector 497">
            <a:extLst>
              <a:ext uri="{FF2B5EF4-FFF2-40B4-BE49-F238E27FC236}">
                <a16:creationId xmlns:a16="http://schemas.microsoft.com/office/drawing/2014/main" xmlns="" id="{02A257F8-D195-4561-9F27-FCD45535F7D3}"/>
              </a:ext>
            </a:extLst>
          </p:cNvPr>
          <p:cNvCxnSpPr>
            <a:stCxn id="495" idx="3"/>
            <a:endCxn id="497" idx="1"/>
          </p:cNvCxnSpPr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xmlns="" id="{09A56335-6542-4551-944D-8D1F53575683}"/>
                  </a:ext>
                </a:extLst>
              </p:cNvPr>
              <p:cNvSpPr/>
              <p:nvPr/>
            </p:nvSpPr>
            <p:spPr>
              <a:xfrm>
                <a:off x="8807543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09A56335-6542-4551-944D-8D1F53575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543" y="6157782"/>
                <a:ext cx="274320" cy="274320"/>
              </a:xfrm>
              <a:prstGeom prst="rect">
                <a:avLst/>
              </a:prstGeom>
              <a:blipFill>
                <a:blip r:embed="rId158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xmlns="" id="{2C93EA65-4788-4EB0-9B84-F2168E213B57}"/>
              </a:ext>
            </a:extLst>
          </p:cNvPr>
          <p:cNvCxnSpPr>
            <a:endCxn id="490" idx="0"/>
          </p:cNvCxnSpPr>
          <p:nvPr/>
        </p:nvCxnSpPr>
        <p:spPr>
          <a:xfrm>
            <a:off x="3450883" y="5964770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xmlns="" id="{10C38BBE-0443-46D2-B635-2415A2ACBE01}"/>
                  </a:ext>
                </a:extLst>
              </p:cNvPr>
              <p:cNvSpPr/>
              <p:nvPr/>
            </p:nvSpPr>
            <p:spPr>
              <a:xfrm>
                <a:off x="6605520" y="5688944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10C38BBE-0443-46D2-B635-2415A2AC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20" y="5688944"/>
                <a:ext cx="2023555" cy="274320"/>
              </a:xfrm>
              <a:prstGeom prst="rect">
                <a:avLst/>
              </a:prstGeom>
              <a:blipFill>
                <a:blip r:embed="rId1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xmlns="" id="{3276F0B1-7892-4F2E-B2C0-82C8E2BE7510}"/>
              </a:ext>
            </a:extLst>
          </p:cNvPr>
          <p:cNvCxnSpPr>
            <a:stCxn id="518" idx="2"/>
            <a:endCxn id="494" idx="0"/>
          </p:cNvCxnSpPr>
          <p:nvPr/>
        </p:nvCxnSpPr>
        <p:spPr>
          <a:xfrm>
            <a:off x="4952672" y="5963289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xmlns="" id="{FFC9FBB3-D1CC-4687-B86E-9555E64E79BF}"/>
              </a:ext>
            </a:extLst>
          </p:cNvPr>
          <p:cNvCxnSpPr>
            <a:stCxn id="520" idx="2"/>
            <a:endCxn id="495" idx="0"/>
          </p:cNvCxnSpPr>
          <p:nvPr/>
        </p:nvCxnSpPr>
        <p:spPr>
          <a:xfrm>
            <a:off x="5395849" y="5964823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xmlns="" id="{176FC2F4-6289-47BA-B2A0-1C33DEA84DD5}"/>
              </a:ext>
            </a:extLst>
          </p:cNvPr>
          <p:cNvCxnSpPr>
            <a:stCxn id="522" idx="2"/>
            <a:endCxn id="497" idx="0"/>
          </p:cNvCxnSpPr>
          <p:nvPr/>
        </p:nvCxnSpPr>
        <p:spPr>
          <a:xfrm>
            <a:off x="5844584" y="5963264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xmlns="" id="{5263FAED-6ADF-4CE0-9C35-481F2B4559B9}"/>
              </a:ext>
            </a:extLst>
          </p:cNvPr>
          <p:cNvCxnSpPr>
            <a:endCxn id="506" idx="1"/>
          </p:cNvCxnSpPr>
          <p:nvPr/>
        </p:nvCxnSpPr>
        <p:spPr>
          <a:xfrm>
            <a:off x="8635538" y="5826104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xmlns="" id="{CFA71E5A-0D7F-48BE-A56F-BD1D73CF6DDA}"/>
                  </a:ext>
                </a:extLst>
              </p:cNvPr>
              <p:cNvSpPr/>
              <p:nvPr/>
            </p:nvSpPr>
            <p:spPr>
              <a:xfrm>
                <a:off x="8807543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CFA71E5A-0D7F-48BE-A56F-BD1D73CF6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543" y="5688944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7" name="Straight Arrow Connector 506">
            <a:extLst>
              <a:ext uri="{FF2B5EF4-FFF2-40B4-BE49-F238E27FC236}">
                <a16:creationId xmlns:a16="http://schemas.microsoft.com/office/drawing/2014/main" xmlns="" id="{25777267-889B-4F16-BE51-EC18DFE9F186}"/>
              </a:ext>
            </a:extLst>
          </p:cNvPr>
          <p:cNvCxnSpPr>
            <a:stCxn id="506" idx="2"/>
            <a:endCxn id="499" idx="0"/>
          </p:cNvCxnSpPr>
          <p:nvPr/>
        </p:nvCxnSpPr>
        <p:spPr>
          <a:xfrm>
            <a:off x="8944703" y="5963264"/>
            <a:ext cx="0" cy="19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xmlns="" id="{11E8666E-0CE4-49C0-B19D-FA8C743E7F40}"/>
              </a:ext>
            </a:extLst>
          </p:cNvPr>
          <p:cNvCxnSpPr>
            <a:stCxn id="538" idx="3"/>
            <a:endCxn id="499" idx="1"/>
          </p:cNvCxnSpPr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xmlns="" id="{46B53B86-04A2-4804-B015-4E38670D8E20}"/>
              </a:ext>
            </a:extLst>
          </p:cNvPr>
          <p:cNvCxnSpPr>
            <a:stCxn id="524" idx="3"/>
            <a:endCxn id="501" idx="1"/>
          </p:cNvCxnSpPr>
          <p:nvPr/>
        </p:nvCxnSpPr>
        <p:spPr>
          <a:xfrm>
            <a:off x="6434989" y="5826104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xmlns="" id="{F4A48DE8-6DA7-4ECB-8B22-5CD734DFCCF7}"/>
              </a:ext>
            </a:extLst>
          </p:cNvPr>
          <p:cNvCxnSpPr>
            <a:stCxn id="487" idx="3"/>
            <a:endCxn id="518" idx="1"/>
          </p:cNvCxnSpPr>
          <p:nvPr/>
        </p:nvCxnSpPr>
        <p:spPr>
          <a:xfrm flipV="1">
            <a:off x="4651443" y="5826129"/>
            <a:ext cx="164069" cy="2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xmlns="" id="{6DD162D1-1377-4794-AF1C-0886E2E6B57C}"/>
              </a:ext>
            </a:extLst>
          </p:cNvPr>
          <p:cNvCxnSpPr>
            <a:stCxn id="493" idx="3"/>
            <a:endCxn id="494" idx="1"/>
          </p:cNvCxnSpPr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xmlns="" id="{A65DC60A-BD09-4D4F-A65A-1734ED6ADF31}"/>
              </a:ext>
            </a:extLst>
          </p:cNvPr>
          <p:cNvCxnSpPr>
            <a:stCxn id="473" idx="3"/>
            <a:endCxn id="487" idx="1"/>
          </p:cNvCxnSpPr>
          <p:nvPr/>
        </p:nvCxnSpPr>
        <p:spPr>
          <a:xfrm flipV="1">
            <a:off x="2458030" y="5828261"/>
            <a:ext cx="165540" cy="1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Arrow Connector 512">
            <a:extLst>
              <a:ext uri="{FF2B5EF4-FFF2-40B4-BE49-F238E27FC236}">
                <a16:creationId xmlns:a16="http://schemas.microsoft.com/office/drawing/2014/main" xmlns="" id="{759251D6-94A9-48E5-8C3A-695E92843E14}"/>
              </a:ext>
            </a:extLst>
          </p:cNvPr>
          <p:cNvCxnSpPr>
            <a:endCxn id="514" idx="1"/>
          </p:cNvCxnSpPr>
          <p:nvPr/>
        </p:nvCxnSpPr>
        <p:spPr>
          <a:xfrm>
            <a:off x="9087802" y="582478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xmlns="" id="{59FC0612-BF0E-457F-877A-4199FE402E2D}"/>
                  </a:ext>
                </a:extLst>
              </p:cNvPr>
              <p:cNvSpPr/>
              <p:nvPr/>
            </p:nvSpPr>
            <p:spPr>
              <a:xfrm>
                <a:off x="9252394" y="5687627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59FC0612-BF0E-457F-877A-4199FE402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394" y="5687627"/>
                <a:ext cx="274320" cy="274320"/>
              </a:xfrm>
              <a:prstGeom prst="rect">
                <a:avLst/>
              </a:prstGeom>
              <a:blipFill>
                <a:blip r:embed="rId14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xmlns="" id="{8D1EC4E5-7FA9-46EF-A672-902CC269EE97}"/>
              </a:ext>
            </a:extLst>
          </p:cNvPr>
          <p:cNvCxnSpPr>
            <a:stCxn id="514" idx="2"/>
            <a:endCxn id="516" idx="0"/>
          </p:cNvCxnSpPr>
          <p:nvPr/>
        </p:nvCxnSpPr>
        <p:spPr>
          <a:xfrm>
            <a:off x="9389554" y="596194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xmlns="" id="{CA348973-C432-4820-92F7-0CA1D92AEF16}"/>
                  </a:ext>
                </a:extLst>
              </p:cNvPr>
              <p:cNvSpPr/>
              <p:nvPr/>
            </p:nvSpPr>
            <p:spPr>
              <a:xfrm>
                <a:off x="9252394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CA348973-C432-4820-92F7-0CA1D92AE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394" y="6157782"/>
                <a:ext cx="274320" cy="274320"/>
              </a:xfrm>
              <a:prstGeom prst="rect">
                <a:avLst/>
              </a:prstGeom>
              <a:blipFill>
                <a:blip r:embed="rId161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xmlns="" id="{86EDDCDC-4067-4054-973E-DDEFC87FF7D8}"/>
              </a:ext>
            </a:extLst>
          </p:cNvPr>
          <p:cNvCxnSpPr>
            <a:stCxn id="499" idx="3"/>
            <a:endCxn id="516" idx="1"/>
          </p:cNvCxnSpPr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xmlns="" id="{215FD820-9BDB-491A-AD35-2A6C21498E71}"/>
                  </a:ext>
                </a:extLst>
              </p:cNvPr>
              <p:cNvSpPr/>
              <p:nvPr/>
            </p:nvSpPr>
            <p:spPr>
              <a:xfrm>
                <a:off x="4815512" y="56889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215FD820-9BDB-491A-AD35-2A6C21498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12" y="5688969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xmlns="" id="{5B9C2156-9EA5-4152-8443-7179C315E494}"/>
              </a:ext>
            </a:extLst>
          </p:cNvPr>
          <p:cNvCxnSpPr>
            <a:stCxn id="518" idx="3"/>
            <a:endCxn id="520" idx="1"/>
          </p:cNvCxnSpPr>
          <p:nvPr/>
        </p:nvCxnSpPr>
        <p:spPr>
          <a:xfrm>
            <a:off x="5089832" y="58261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xmlns="" id="{6EBBB413-D337-4F44-85EC-C88844AF9D6D}"/>
                  </a:ext>
                </a:extLst>
              </p:cNvPr>
              <p:cNvSpPr/>
              <p:nvPr/>
            </p:nvSpPr>
            <p:spPr>
              <a:xfrm>
                <a:off x="5258689" y="56905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6EBBB413-D337-4F44-85EC-C88844AF9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689" y="5690503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xmlns="" id="{15055FDE-88A8-4B81-AEC6-D080650A10C9}"/>
              </a:ext>
            </a:extLst>
          </p:cNvPr>
          <p:cNvCxnSpPr>
            <a:stCxn id="520" idx="3"/>
            <a:endCxn id="522" idx="1"/>
          </p:cNvCxnSpPr>
          <p:nvPr/>
        </p:nvCxnSpPr>
        <p:spPr>
          <a:xfrm flipV="1">
            <a:off x="5533009" y="58261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xmlns="" id="{C271D494-1AED-4CBA-A6CC-FBC5AFF09A46}"/>
                  </a:ext>
                </a:extLst>
              </p:cNvPr>
              <p:cNvSpPr/>
              <p:nvPr/>
            </p:nvSpPr>
            <p:spPr>
              <a:xfrm>
                <a:off x="5707424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C271D494-1AED-4CBA-A6CC-FBC5AFF09A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24" y="5688944"/>
                <a:ext cx="274320" cy="274320"/>
              </a:xfrm>
              <a:prstGeom prst="rect">
                <a:avLst/>
              </a:prstGeom>
              <a:blipFill>
                <a:blip r:embed="rId162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3" name="Straight Arrow Connector 522">
            <a:extLst>
              <a:ext uri="{FF2B5EF4-FFF2-40B4-BE49-F238E27FC236}">
                <a16:creationId xmlns:a16="http://schemas.microsoft.com/office/drawing/2014/main" xmlns="" id="{C25959E6-0A5F-4551-90AA-942A9175E963}"/>
              </a:ext>
            </a:extLst>
          </p:cNvPr>
          <p:cNvCxnSpPr>
            <a:cxnSpLocks/>
            <a:endCxn id="524" idx="1"/>
          </p:cNvCxnSpPr>
          <p:nvPr/>
        </p:nvCxnSpPr>
        <p:spPr>
          <a:xfrm>
            <a:off x="5996077" y="582610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xmlns="" id="{517633A7-009B-4D51-A2EB-B3A65F27AC0B}"/>
                  </a:ext>
                </a:extLst>
              </p:cNvPr>
              <p:cNvSpPr/>
              <p:nvPr/>
            </p:nvSpPr>
            <p:spPr>
              <a:xfrm>
                <a:off x="6160669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517633A7-009B-4D51-A2EB-B3A65F27A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669" y="5688944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xmlns="" id="{2B9FB579-AB19-4846-9ED1-FB7EF9438372}"/>
              </a:ext>
            </a:extLst>
          </p:cNvPr>
          <p:cNvCxnSpPr>
            <a:stCxn id="524" idx="2"/>
            <a:endCxn id="526" idx="0"/>
          </p:cNvCxnSpPr>
          <p:nvPr/>
        </p:nvCxnSpPr>
        <p:spPr>
          <a:xfrm>
            <a:off x="6297829" y="5963264"/>
            <a:ext cx="1903" cy="184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xmlns="" id="{735E1344-B17C-4FE0-92F0-F5B771512E5D}"/>
                  </a:ext>
                </a:extLst>
              </p:cNvPr>
              <p:cNvSpPr/>
              <p:nvPr/>
            </p:nvSpPr>
            <p:spPr>
              <a:xfrm>
                <a:off x="6162572" y="614765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735E1344-B17C-4FE0-92F0-F5B771512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572" y="6147650"/>
                <a:ext cx="274320" cy="274320"/>
              </a:xfrm>
              <a:prstGeom prst="rect">
                <a:avLst/>
              </a:prstGeom>
              <a:blipFill>
                <a:blip r:embed="rId163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xmlns="" id="{9CA0C12D-DCA6-4148-B606-54FF2D252825}"/>
              </a:ext>
            </a:extLst>
          </p:cNvPr>
          <p:cNvCxnSpPr>
            <a:stCxn id="497" idx="3"/>
            <a:endCxn id="526" idx="1"/>
          </p:cNvCxnSpPr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xmlns="" id="{01FE3D1B-4323-45C8-BE07-773461DDD9FF}"/>
              </a:ext>
            </a:extLst>
          </p:cNvPr>
          <p:cNvCxnSpPr>
            <a:endCxn id="529" idx="1"/>
          </p:cNvCxnSpPr>
          <p:nvPr/>
        </p:nvCxnSpPr>
        <p:spPr>
          <a:xfrm>
            <a:off x="9534126" y="582489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xmlns="" id="{5C631084-DFC9-45DD-9ABC-CD9235CA6A43}"/>
                  </a:ext>
                </a:extLst>
              </p:cNvPr>
              <p:cNvSpPr/>
              <p:nvPr/>
            </p:nvSpPr>
            <p:spPr>
              <a:xfrm>
                <a:off x="9698718" y="5687737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5C631084-DFC9-45DD-9ABC-CD9235CA6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18" y="5687737"/>
                <a:ext cx="274320" cy="274320"/>
              </a:xfrm>
              <a:prstGeom prst="rect">
                <a:avLst/>
              </a:prstGeom>
              <a:blipFill>
                <a:blip r:embed="rId14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0" name="Straight Arrow Connector 529">
            <a:extLst>
              <a:ext uri="{FF2B5EF4-FFF2-40B4-BE49-F238E27FC236}">
                <a16:creationId xmlns:a16="http://schemas.microsoft.com/office/drawing/2014/main" xmlns="" id="{9C68DE62-04E9-49F3-BDD9-EA6877A11F3E}"/>
              </a:ext>
            </a:extLst>
          </p:cNvPr>
          <p:cNvCxnSpPr>
            <a:stCxn id="529" idx="2"/>
            <a:endCxn id="531" idx="0"/>
          </p:cNvCxnSpPr>
          <p:nvPr/>
        </p:nvCxnSpPr>
        <p:spPr>
          <a:xfrm>
            <a:off x="9835878" y="596205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xmlns="" id="{27C381A1-2589-4400-9361-5678FEFA2A15}"/>
                  </a:ext>
                </a:extLst>
              </p:cNvPr>
              <p:cNvSpPr/>
              <p:nvPr/>
            </p:nvSpPr>
            <p:spPr>
              <a:xfrm>
                <a:off x="9698718" y="615789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7C381A1-2589-4400-9361-5678FEFA2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18" y="6157892"/>
                <a:ext cx="274320" cy="274320"/>
              </a:xfrm>
              <a:prstGeom prst="rect">
                <a:avLst/>
              </a:prstGeom>
              <a:blipFill>
                <a:blip r:embed="rId164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xmlns="" id="{99B499AD-8CDC-4F83-A3D1-510AF1D3D81B}"/>
              </a:ext>
            </a:extLst>
          </p:cNvPr>
          <p:cNvCxnSpPr>
            <a:endCxn id="531" idx="1"/>
          </p:cNvCxnSpPr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xmlns="" id="{EC674D3E-493F-4C63-BC4B-941066E36119}"/>
                  </a:ext>
                </a:extLst>
              </p:cNvPr>
              <p:cNvSpPr/>
              <p:nvPr/>
            </p:nvSpPr>
            <p:spPr>
              <a:xfrm>
                <a:off x="6607423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EC674D3E-493F-4C63-BC4B-941066E36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23" y="6159053"/>
                <a:ext cx="274320" cy="274320"/>
              </a:xfrm>
              <a:prstGeom prst="rect">
                <a:avLst/>
              </a:prstGeom>
              <a:blipFill>
                <a:blip r:embed="rId165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xmlns="" id="{A42F2C25-6B63-4F71-8546-937CD346558E}"/>
                  </a:ext>
                </a:extLst>
              </p:cNvPr>
              <p:cNvSpPr/>
              <p:nvPr/>
            </p:nvSpPr>
            <p:spPr>
              <a:xfrm>
                <a:off x="6957437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A42F2C25-6B63-4F71-8546-937CD3465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37" y="6159053"/>
                <a:ext cx="274320" cy="274320"/>
              </a:xfrm>
              <a:prstGeom prst="rect">
                <a:avLst/>
              </a:prstGeom>
              <a:blipFill>
                <a:blip r:embed="rId166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xmlns="" id="{9655F364-DE96-4506-AE7B-E6D2E6AE1295}"/>
                  </a:ext>
                </a:extLst>
              </p:cNvPr>
              <p:cNvSpPr/>
              <p:nvPr/>
            </p:nvSpPr>
            <p:spPr>
              <a:xfrm>
                <a:off x="7305749" y="6157494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9655F364-DE96-4506-AE7B-E6D2E6AE1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49" y="6157494"/>
                <a:ext cx="274320" cy="274320"/>
              </a:xfrm>
              <a:prstGeom prst="rect">
                <a:avLst/>
              </a:prstGeom>
              <a:blipFill>
                <a:blip r:embed="rId167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xmlns="" id="{276EDAD2-5A19-4FBF-8551-4B1A13F8427F}"/>
                  </a:ext>
                </a:extLst>
              </p:cNvPr>
              <p:cNvSpPr/>
              <p:nvPr/>
            </p:nvSpPr>
            <p:spPr>
              <a:xfrm>
                <a:off x="7655731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276EDAD2-5A19-4FBF-8551-4B1A13F84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31" y="6159053"/>
                <a:ext cx="274320" cy="274320"/>
              </a:xfrm>
              <a:prstGeom prst="rect">
                <a:avLst/>
              </a:prstGeom>
              <a:blipFill>
                <a:blip r:embed="rId168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xmlns="" id="{B7F8D1B6-F12A-4173-BBAB-2ECA4526E0A7}"/>
                  </a:ext>
                </a:extLst>
              </p:cNvPr>
              <p:cNvSpPr/>
              <p:nvPr/>
            </p:nvSpPr>
            <p:spPr>
              <a:xfrm>
                <a:off x="8005927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B7F8D1B6-F12A-4173-BBAB-2ECA4526E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927" y="6159053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xmlns="" id="{821ED3B0-D814-433A-8C04-E91915BD620A}"/>
                  </a:ext>
                </a:extLst>
              </p:cNvPr>
              <p:cNvSpPr/>
              <p:nvPr/>
            </p:nvSpPr>
            <p:spPr>
              <a:xfrm>
                <a:off x="8357408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821ED3B0-D814-433A-8C04-E91915BD6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408" y="6159053"/>
                <a:ext cx="274320" cy="274320"/>
              </a:xfrm>
              <a:prstGeom prst="rect">
                <a:avLst/>
              </a:prstGeom>
              <a:blipFill>
                <a:blip r:embed="rId170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9" name="Straight Arrow Connector 538">
            <a:extLst>
              <a:ext uri="{FF2B5EF4-FFF2-40B4-BE49-F238E27FC236}">
                <a16:creationId xmlns:a16="http://schemas.microsoft.com/office/drawing/2014/main" xmlns="" id="{10CA6815-9EA3-4B1B-B13A-ACB6195B553E}"/>
              </a:ext>
            </a:extLst>
          </p:cNvPr>
          <p:cNvCxnSpPr>
            <a:endCxn id="491" idx="0"/>
          </p:cNvCxnSpPr>
          <p:nvPr/>
        </p:nvCxnSpPr>
        <p:spPr>
          <a:xfrm>
            <a:off x="3792319" y="5968043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xmlns="" id="{C4E276EE-F752-48BE-A13A-BE4C798F770B}"/>
              </a:ext>
            </a:extLst>
          </p:cNvPr>
          <p:cNvCxnSpPr>
            <a:endCxn id="492" idx="0"/>
          </p:cNvCxnSpPr>
          <p:nvPr/>
        </p:nvCxnSpPr>
        <p:spPr>
          <a:xfrm flipH="1">
            <a:off x="4157755" y="5971859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xmlns="" id="{01E7BF7C-F394-4197-AB65-D243DB98E91D}"/>
              </a:ext>
            </a:extLst>
          </p:cNvPr>
          <p:cNvCxnSpPr>
            <a:endCxn id="493" idx="0"/>
          </p:cNvCxnSpPr>
          <p:nvPr/>
        </p:nvCxnSpPr>
        <p:spPr>
          <a:xfrm>
            <a:off x="4509236" y="5973101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xmlns="" id="{2C43A608-82FF-4D06-BC14-0BA1D5E6B276}"/>
              </a:ext>
            </a:extLst>
          </p:cNvPr>
          <p:cNvCxnSpPr>
            <a:endCxn id="489" idx="0"/>
          </p:cNvCxnSpPr>
          <p:nvPr/>
        </p:nvCxnSpPr>
        <p:spPr>
          <a:xfrm>
            <a:off x="3106274" y="5971859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Arrow Connector 542">
            <a:extLst>
              <a:ext uri="{FF2B5EF4-FFF2-40B4-BE49-F238E27FC236}">
                <a16:creationId xmlns:a16="http://schemas.microsoft.com/office/drawing/2014/main" xmlns="" id="{A74623D7-FBD1-4686-887C-52918BB0F608}"/>
              </a:ext>
            </a:extLst>
          </p:cNvPr>
          <p:cNvCxnSpPr>
            <a:endCxn id="488" idx="0"/>
          </p:cNvCxnSpPr>
          <p:nvPr/>
        </p:nvCxnSpPr>
        <p:spPr>
          <a:xfrm>
            <a:off x="2747239" y="5971859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xmlns="" id="{5E4AB974-AA92-4B47-9F12-04426ED8A8D8}"/>
              </a:ext>
            </a:extLst>
          </p:cNvPr>
          <p:cNvCxnSpPr/>
          <p:nvPr/>
        </p:nvCxnSpPr>
        <p:spPr>
          <a:xfrm>
            <a:off x="7456227" y="5971859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>
            <a:extLst>
              <a:ext uri="{FF2B5EF4-FFF2-40B4-BE49-F238E27FC236}">
                <a16:creationId xmlns:a16="http://schemas.microsoft.com/office/drawing/2014/main" xmlns="" id="{901D6800-E876-4881-9BE2-00B68803A67E}"/>
              </a:ext>
            </a:extLst>
          </p:cNvPr>
          <p:cNvCxnSpPr/>
          <p:nvPr/>
        </p:nvCxnSpPr>
        <p:spPr>
          <a:xfrm>
            <a:off x="7797663" y="5975132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>
            <a:extLst>
              <a:ext uri="{FF2B5EF4-FFF2-40B4-BE49-F238E27FC236}">
                <a16:creationId xmlns:a16="http://schemas.microsoft.com/office/drawing/2014/main" xmlns="" id="{BD3D2E09-F256-4B91-8D88-57C6D281AB8F}"/>
              </a:ext>
            </a:extLst>
          </p:cNvPr>
          <p:cNvCxnSpPr/>
          <p:nvPr/>
        </p:nvCxnSpPr>
        <p:spPr>
          <a:xfrm flipH="1">
            <a:off x="8163099" y="5978948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Arrow Connector 546">
            <a:extLst>
              <a:ext uri="{FF2B5EF4-FFF2-40B4-BE49-F238E27FC236}">
                <a16:creationId xmlns:a16="http://schemas.microsoft.com/office/drawing/2014/main" xmlns="" id="{2238B829-6CA8-46FD-87D6-2C7C4E5A7CF2}"/>
              </a:ext>
            </a:extLst>
          </p:cNvPr>
          <p:cNvCxnSpPr/>
          <p:nvPr/>
        </p:nvCxnSpPr>
        <p:spPr>
          <a:xfrm>
            <a:off x="8514580" y="5980190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xmlns="" id="{E4BD03B0-EE94-4503-8090-E7E32F696503}"/>
              </a:ext>
            </a:extLst>
          </p:cNvPr>
          <p:cNvCxnSpPr/>
          <p:nvPr/>
        </p:nvCxnSpPr>
        <p:spPr>
          <a:xfrm>
            <a:off x="7111618" y="5978948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Arrow Connector 548">
            <a:extLst>
              <a:ext uri="{FF2B5EF4-FFF2-40B4-BE49-F238E27FC236}">
                <a16:creationId xmlns:a16="http://schemas.microsoft.com/office/drawing/2014/main" xmlns="" id="{FCFFD674-F799-4D9D-A436-537344749A9A}"/>
              </a:ext>
            </a:extLst>
          </p:cNvPr>
          <p:cNvCxnSpPr/>
          <p:nvPr/>
        </p:nvCxnSpPr>
        <p:spPr>
          <a:xfrm>
            <a:off x="6752583" y="5978948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TextBox 549">
            <a:extLst>
              <a:ext uri="{FF2B5EF4-FFF2-40B4-BE49-F238E27FC236}">
                <a16:creationId xmlns:a16="http://schemas.microsoft.com/office/drawing/2014/main" xmlns="" id="{5CF4E877-D7E1-46C2-812D-3DA23BBEDF13}"/>
              </a:ext>
            </a:extLst>
          </p:cNvPr>
          <p:cNvSpPr txBox="1"/>
          <p:nvPr/>
        </p:nvSpPr>
        <p:spPr>
          <a:xfrm>
            <a:off x="10540296" y="5585603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xmlns="" id="{4EBD3605-B754-430D-84C9-3867B98A6FF9}"/>
              </a:ext>
            </a:extLst>
          </p:cNvPr>
          <p:cNvSpPr txBox="1"/>
          <p:nvPr/>
        </p:nvSpPr>
        <p:spPr>
          <a:xfrm>
            <a:off x="10540296" y="6055152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xmlns="" id="{9A7C13AE-37FB-4E88-8A50-4ABA7362FF53}"/>
                  </a:ext>
                </a:extLst>
              </p:cNvPr>
              <p:cNvSpPr/>
              <p:nvPr/>
            </p:nvSpPr>
            <p:spPr>
              <a:xfrm>
                <a:off x="406067" y="616182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9A7C13AE-37FB-4E88-8A50-4ABA7362F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67" y="6161828"/>
                <a:ext cx="274320" cy="274320"/>
              </a:xfrm>
              <a:prstGeom prst="rect">
                <a:avLst/>
              </a:prstGeom>
              <a:blipFill>
                <a:blip r:embed="rId171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3" name="Straight Arrow Connector 552">
            <a:extLst>
              <a:ext uri="{FF2B5EF4-FFF2-40B4-BE49-F238E27FC236}">
                <a16:creationId xmlns:a16="http://schemas.microsoft.com/office/drawing/2014/main" xmlns="" id="{C90ED8F9-39EC-4CFC-8658-C151A1CDD893}"/>
              </a:ext>
            </a:extLst>
          </p:cNvPr>
          <p:cNvCxnSpPr>
            <a:stCxn id="554" idx="3"/>
          </p:cNvCxnSpPr>
          <p:nvPr/>
        </p:nvCxnSpPr>
        <p:spPr>
          <a:xfrm>
            <a:off x="686342" y="5832502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xmlns="" id="{C2167E59-BEC0-422C-BD18-222023615593}"/>
                  </a:ext>
                </a:extLst>
              </p:cNvPr>
              <p:cNvSpPr/>
              <p:nvPr/>
            </p:nvSpPr>
            <p:spPr>
              <a:xfrm>
                <a:off x="412022" y="5695342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C2167E59-BEC0-422C-BD18-222023615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22" y="5695342"/>
                <a:ext cx="274320" cy="274320"/>
              </a:xfrm>
              <a:prstGeom prst="rect">
                <a:avLst/>
              </a:prstGeom>
              <a:blipFill>
                <a:blip r:embed="rId172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5" name="Straight Arrow Connector 554">
            <a:extLst>
              <a:ext uri="{FF2B5EF4-FFF2-40B4-BE49-F238E27FC236}">
                <a16:creationId xmlns:a16="http://schemas.microsoft.com/office/drawing/2014/main" xmlns="" id="{3E04489E-DB6B-4A97-A392-02EE7B21B170}"/>
              </a:ext>
            </a:extLst>
          </p:cNvPr>
          <p:cNvCxnSpPr>
            <a:stCxn id="554" idx="2"/>
            <a:endCxn id="552" idx="0"/>
          </p:cNvCxnSpPr>
          <p:nvPr/>
        </p:nvCxnSpPr>
        <p:spPr>
          <a:xfrm flipH="1">
            <a:off x="543227" y="5969662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xmlns="" id="{F02CB77C-58FB-47A4-AEC7-6ADD809EF6A4}"/>
              </a:ext>
            </a:extLst>
          </p:cNvPr>
          <p:cNvCxnSpPr/>
          <p:nvPr/>
        </p:nvCxnSpPr>
        <p:spPr>
          <a:xfrm>
            <a:off x="988094" y="596966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xmlns="" id="{012F0B27-63A4-45C8-8950-2874FDC0A835}"/>
              </a:ext>
            </a:extLst>
          </p:cNvPr>
          <p:cNvCxnSpPr>
            <a:stCxn id="552" idx="3"/>
          </p:cNvCxnSpPr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xmlns="" id="{066D093C-8975-416C-BFF2-4F65CAD58FD1}"/>
              </a:ext>
            </a:extLst>
          </p:cNvPr>
          <p:cNvCxnSpPr>
            <a:endCxn id="559" idx="1"/>
          </p:cNvCxnSpPr>
          <p:nvPr/>
        </p:nvCxnSpPr>
        <p:spPr>
          <a:xfrm>
            <a:off x="9984930" y="582859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xmlns="" id="{CFD2F5E5-017A-4C51-8016-1595C920FB37}"/>
                  </a:ext>
                </a:extLst>
              </p:cNvPr>
              <p:cNvSpPr/>
              <p:nvPr/>
            </p:nvSpPr>
            <p:spPr>
              <a:xfrm>
                <a:off x="10149522" y="5691437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CFD2F5E5-017A-4C51-8016-1595C920F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522" y="5691437"/>
                <a:ext cx="274320" cy="274320"/>
              </a:xfrm>
              <a:prstGeom prst="rect">
                <a:avLst/>
              </a:prstGeom>
              <a:blipFill>
                <a:blip r:embed="rId14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xmlns="" id="{D613AD30-AE53-454A-B04A-CE1B4C4C1DDD}"/>
              </a:ext>
            </a:extLst>
          </p:cNvPr>
          <p:cNvCxnSpPr>
            <a:stCxn id="559" idx="2"/>
            <a:endCxn id="561" idx="0"/>
          </p:cNvCxnSpPr>
          <p:nvPr/>
        </p:nvCxnSpPr>
        <p:spPr>
          <a:xfrm>
            <a:off x="10286682" y="596575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xmlns="" id="{8934D905-37F1-4F64-80C2-2155A71C22D4}"/>
                  </a:ext>
                </a:extLst>
              </p:cNvPr>
              <p:cNvSpPr/>
              <p:nvPr/>
            </p:nvSpPr>
            <p:spPr>
              <a:xfrm>
                <a:off x="10149522" y="616159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id="{8934D905-37F1-4F64-80C2-2155A71C2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522" y="6161592"/>
                <a:ext cx="274320" cy="274320"/>
              </a:xfrm>
              <a:prstGeom prst="rect">
                <a:avLst/>
              </a:prstGeom>
              <a:blipFill>
                <a:blip r:embed="rId173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xmlns="" id="{F7C2D51E-683E-41BE-98C1-6E9C145AAC72}"/>
              </a:ext>
            </a:extLst>
          </p:cNvPr>
          <p:cNvCxnSpPr>
            <a:endCxn id="561" idx="1"/>
          </p:cNvCxnSpPr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xmlns="" id="{80889B44-2FF8-422C-AC49-116041F53A36}"/>
              </a:ext>
            </a:extLst>
          </p:cNvPr>
          <p:cNvSpPr/>
          <p:nvPr/>
        </p:nvSpPr>
        <p:spPr>
          <a:xfrm flipV="1">
            <a:off x="540731" y="62547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5" name="Arc 254">
            <a:extLst>
              <a:ext uri="{FF2B5EF4-FFF2-40B4-BE49-F238E27FC236}">
                <a16:creationId xmlns:a16="http://schemas.microsoft.com/office/drawing/2014/main" xmlns="" id="{C4872BF9-96A4-4448-A9DE-ED8DE294EAB7}"/>
              </a:ext>
            </a:extLst>
          </p:cNvPr>
          <p:cNvSpPr/>
          <p:nvPr/>
        </p:nvSpPr>
        <p:spPr>
          <a:xfrm flipV="1">
            <a:off x="988241" y="6256265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8" name="Arc 257">
            <a:extLst>
              <a:ext uri="{FF2B5EF4-FFF2-40B4-BE49-F238E27FC236}">
                <a16:creationId xmlns:a16="http://schemas.microsoft.com/office/drawing/2014/main" xmlns="" id="{F04D1127-662E-49FC-B453-54106FDC64D9}"/>
              </a:ext>
            </a:extLst>
          </p:cNvPr>
          <p:cNvSpPr/>
          <p:nvPr/>
        </p:nvSpPr>
        <p:spPr>
          <a:xfrm flipV="1">
            <a:off x="1444550" y="62542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3" name="Arc 262">
            <a:extLst>
              <a:ext uri="{FF2B5EF4-FFF2-40B4-BE49-F238E27FC236}">
                <a16:creationId xmlns:a16="http://schemas.microsoft.com/office/drawing/2014/main" xmlns="" id="{2E9218CD-F0F4-462C-BD14-9CB18334EC20}"/>
              </a:ext>
            </a:extLst>
          </p:cNvPr>
          <p:cNvSpPr/>
          <p:nvPr/>
        </p:nvSpPr>
        <p:spPr>
          <a:xfrm flipV="1">
            <a:off x="4161454" y="6247882"/>
            <a:ext cx="806971" cy="360534"/>
          </a:xfrm>
          <a:prstGeom prst="arc">
            <a:avLst>
              <a:gd name="adj1" fmla="val 10871648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4" name="Arc 263">
            <a:extLst>
              <a:ext uri="{FF2B5EF4-FFF2-40B4-BE49-F238E27FC236}">
                <a16:creationId xmlns:a16="http://schemas.microsoft.com/office/drawing/2014/main" xmlns="" id="{4427082E-C90D-4907-99EC-33A31A504D27}"/>
              </a:ext>
            </a:extLst>
          </p:cNvPr>
          <p:cNvSpPr/>
          <p:nvPr/>
        </p:nvSpPr>
        <p:spPr>
          <a:xfrm flipV="1">
            <a:off x="4524345" y="6240390"/>
            <a:ext cx="894425" cy="372734"/>
          </a:xfrm>
          <a:prstGeom prst="arc">
            <a:avLst>
              <a:gd name="adj1" fmla="val 10951834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5" name="Arc 264">
            <a:extLst>
              <a:ext uri="{FF2B5EF4-FFF2-40B4-BE49-F238E27FC236}">
                <a16:creationId xmlns:a16="http://schemas.microsoft.com/office/drawing/2014/main" xmlns="" id="{051FF23E-C47D-46FB-829D-ABA71652EB38}"/>
              </a:ext>
            </a:extLst>
          </p:cNvPr>
          <p:cNvSpPr/>
          <p:nvPr/>
        </p:nvSpPr>
        <p:spPr>
          <a:xfrm flipV="1">
            <a:off x="4981575" y="6251575"/>
            <a:ext cx="903029" cy="359516"/>
          </a:xfrm>
          <a:prstGeom prst="arc">
            <a:avLst>
              <a:gd name="adj1" fmla="val 10845445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6" name="Arc 265">
            <a:extLst>
              <a:ext uri="{FF2B5EF4-FFF2-40B4-BE49-F238E27FC236}">
                <a16:creationId xmlns:a16="http://schemas.microsoft.com/office/drawing/2014/main" xmlns="" id="{80E10C2F-89CC-4658-8593-554B5C74FFC3}"/>
              </a:ext>
            </a:extLst>
          </p:cNvPr>
          <p:cNvSpPr/>
          <p:nvPr/>
        </p:nvSpPr>
        <p:spPr>
          <a:xfrm flipV="1">
            <a:off x="8514299" y="62515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7" name="Arc 266">
            <a:extLst>
              <a:ext uri="{FF2B5EF4-FFF2-40B4-BE49-F238E27FC236}">
                <a16:creationId xmlns:a16="http://schemas.microsoft.com/office/drawing/2014/main" xmlns="" id="{C1CFB145-9140-4D27-BCAC-66DE7FA34962}"/>
              </a:ext>
            </a:extLst>
          </p:cNvPr>
          <p:cNvSpPr/>
          <p:nvPr/>
        </p:nvSpPr>
        <p:spPr>
          <a:xfrm flipV="1">
            <a:off x="8964984" y="6253090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8" name="Arc 267">
            <a:extLst>
              <a:ext uri="{FF2B5EF4-FFF2-40B4-BE49-F238E27FC236}">
                <a16:creationId xmlns:a16="http://schemas.microsoft.com/office/drawing/2014/main" xmlns="" id="{D32979A8-7265-493B-A356-0321C1E21FB1}"/>
              </a:ext>
            </a:extLst>
          </p:cNvPr>
          <p:cNvSpPr/>
          <p:nvPr/>
        </p:nvSpPr>
        <p:spPr>
          <a:xfrm flipV="1">
            <a:off x="9421293" y="62510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9" name="Arc 268">
            <a:extLst>
              <a:ext uri="{FF2B5EF4-FFF2-40B4-BE49-F238E27FC236}">
                <a16:creationId xmlns:a16="http://schemas.microsoft.com/office/drawing/2014/main" xmlns="" id="{0EE91ECD-2821-4630-BD07-A53EB3518C44}"/>
              </a:ext>
            </a:extLst>
          </p:cNvPr>
          <p:cNvSpPr/>
          <p:nvPr/>
        </p:nvSpPr>
        <p:spPr>
          <a:xfrm flipV="1">
            <a:off x="8140516" y="6270986"/>
            <a:ext cx="805889" cy="334426"/>
          </a:xfrm>
          <a:prstGeom prst="arc">
            <a:avLst>
              <a:gd name="adj1" fmla="val 10883856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1" name="Arc 270">
            <a:extLst>
              <a:ext uri="{FF2B5EF4-FFF2-40B4-BE49-F238E27FC236}">
                <a16:creationId xmlns:a16="http://schemas.microsoft.com/office/drawing/2014/main" xmlns="" id="{83DA9E4C-A68F-40D4-A7CB-F220E48DFD21}"/>
              </a:ext>
            </a:extLst>
          </p:cNvPr>
          <p:cNvSpPr/>
          <p:nvPr/>
        </p:nvSpPr>
        <p:spPr>
          <a:xfrm flipV="1">
            <a:off x="5429968" y="6242203"/>
            <a:ext cx="894425" cy="372734"/>
          </a:xfrm>
          <a:prstGeom prst="arc">
            <a:avLst>
              <a:gd name="adj1" fmla="val 10897588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080097-D2C7-412C-B92C-FC8FFFC68682}"/>
              </a:ext>
            </a:extLst>
          </p:cNvPr>
          <p:cNvPicPr>
            <a:picLocks noChangeAspect="1"/>
          </p:cNvPicPr>
          <p:nvPr/>
        </p:nvPicPr>
        <p:blipFill>
          <a:blip r:embed="rId174"/>
          <a:stretch>
            <a:fillRect/>
          </a:stretch>
        </p:blipFill>
        <p:spPr>
          <a:xfrm>
            <a:off x="3600000" y="1198872"/>
            <a:ext cx="3610436" cy="2520000"/>
          </a:xfrm>
          <a:prstGeom prst="rect">
            <a:avLst/>
          </a:prstGeom>
        </p:spPr>
      </p:pic>
      <p:pic>
        <p:nvPicPr>
          <p:cNvPr id="675" name="Picture 674">
            <a:extLst>
              <a:ext uri="{FF2B5EF4-FFF2-40B4-BE49-F238E27FC236}">
                <a16:creationId xmlns:a16="http://schemas.microsoft.com/office/drawing/2014/main" xmlns="" id="{D7BCA3B5-F484-40AD-97B7-238781BD5C4F}"/>
              </a:ext>
            </a:extLst>
          </p:cNvPr>
          <p:cNvPicPr>
            <a:picLocks noChangeAspect="1"/>
          </p:cNvPicPr>
          <p:nvPr/>
        </p:nvPicPr>
        <p:blipFill>
          <a:blip r:embed="rId17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5039" y="1758606"/>
            <a:ext cx="2848696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xmlns="" id="{5295FB6C-85B1-4E60-A228-6B3B5B9B3606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5295FB6C-85B1-4E60-A228-6B3B5B9B3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76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xmlns="" id="{D91B21D6-50FB-438C-A704-E7CD643286D8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D91B21D6-50FB-438C-A704-E7CD6432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7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xmlns="" id="{8DE22560-B9BE-4C64-B5D3-E5AB4B2155E2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8DE22560-B9BE-4C64-B5D3-E5AB4B215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78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xmlns="" id="{3B5A55FA-2580-4FE2-8514-7B4A5A0402F2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3B5A55FA-2580-4FE2-8514-7B4A5A040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7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xmlns="" id="{989DBEA0-8CBD-4766-8DDE-7F27E1467E2E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989DBEA0-8CBD-4766-8DDE-7F27E1467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80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xmlns="" id="{D3F3E8EB-2D6B-42C4-A97F-B0F3B95B9A69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D3F3E8EB-2D6B-42C4-A97F-B0F3B95B9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8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xmlns="" id="{07830A53-545E-445E-83A2-B16EBA91352F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07830A53-545E-445E-83A2-B16EBA913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82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xmlns="" id="{54790152-5D6B-4CAF-B507-319EF729D4DE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54790152-5D6B-4CAF-B507-319EF729D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8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xmlns="" id="{B180DF31-96BD-4C9A-815F-94D653D6F899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B180DF31-96BD-4C9A-815F-94D653D6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84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xmlns="" id="{AC1961DB-358C-4616-836C-2F83795A2C2F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id="{AC1961DB-358C-4616-836C-2F83795A2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85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xmlns="" id="{A84678A1-0C70-49A5-832D-4FF7FD76990B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A84678A1-0C70-49A5-832D-4FF7FD769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8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xmlns="" id="{204A715A-FE51-4A8B-9667-5C5B66E6C0AB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id="{204A715A-FE51-4A8B-9667-5C5B66E6C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xmlns="" id="{4E4C24AE-4385-43C8-80A2-059104D735B2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4E4C24AE-4385-43C8-80A2-059104D73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88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xmlns="" id="{B030BFE3-C210-4515-8FB1-7058B1E9DF2E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B030BFE3-C210-4515-8FB1-7058B1E9D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189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xmlns="" id="{FD9D919D-812B-46C4-BEF7-7906A203A6DD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FD9D919D-812B-46C4-BEF7-7906A203A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19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xmlns="" id="{33603931-103E-4956-A94E-9339B9B91B70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id="{33603931-103E-4956-A94E-9339B9B91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19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xmlns="" id="{E1E26671-0076-4535-888C-6907DA5F6110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E1E26671-0076-4535-888C-6907DA5F6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19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3" name="Left Brace 692">
            <a:extLst>
              <a:ext uri="{FF2B5EF4-FFF2-40B4-BE49-F238E27FC236}">
                <a16:creationId xmlns:a16="http://schemas.microsoft.com/office/drawing/2014/main" xmlns="" id="{C6072B94-CE81-4168-A5C6-E6955F944A88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xmlns="" id="{D481125E-F21F-4147-A28D-0E6C8D6B8B1B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D481125E-F21F-4147-A28D-0E6C8D6B8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93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5" name="Left Brace 694">
            <a:extLst>
              <a:ext uri="{FF2B5EF4-FFF2-40B4-BE49-F238E27FC236}">
                <a16:creationId xmlns:a16="http://schemas.microsoft.com/office/drawing/2014/main" xmlns="" id="{E6888F61-101B-45AE-B488-A35700E9E92F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xmlns="" id="{FF02FE5B-77F5-40D2-8901-B64356CEA3AF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FF02FE5B-77F5-40D2-8901-B64356CEA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94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xmlns="" id="{50E07BA5-2BB6-42A7-9029-E2A0B3C7A311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50E07BA5-2BB6-42A7-9029-E2A0B3C7A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19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xmlns="" id="{90AA0C1F-1602-4C55-9E81-EA32C5188095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90AA0C1F-1602-4C55-9E81-EA32C5188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19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xmlns="" id="{8A164D08-CE2A-4AA9-98B9-B63AB60185DD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8A164D08-CE2A-4AA9-98B9-B63AB601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19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0" name="Straight Connector 699">
            <a:extLst>
              <a:ext uri="{FF2B5EF4-FFF2-40B4-BE49-F238E27FC236}">
                <a16:creationId xmlns:a16="http://schemas.microsoft.com/office/drawing/2014/main" xmlns="" id="{405F4515-AEDA-4680-B942-D9304AF15CBC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xmlns="" id="{071E08B6-A5CF-498C-9F56-47FD750E2BE5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071E08B6-A5CF-498C-9F56-47FD750E2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xmlns="" id="{35903931-AB64-477E-A2EF-4451F7D81A6A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35903931-AB64-477E-A2EF-4451F7D81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99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xmlns="" id="{1DF74C6B-6529-4F83-A657-F898B9486DD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1DF74C6B-6529-4F83-A657-F898B9486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xmlns="" id="{48694454-2DBA-40C1-BA95-D71575826B52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48694454-2DBA-40C1-BA95-D71575826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2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xmlns="" id="{9F36F6B3-7D42-453D-BD7D-292C228313D1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9F36F6B3-7D42-453D-BD7D-292C22831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xmlns="" id="{9E8FCA6E-3BA9-4D82-BDEE-54261D4F210E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9E8FCA6E-3BA9-4D82-BDEE-54261D4F2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xmlns="" id="{3ED7DDE4-36D3-4D88-AB26-7450962AA75C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3ED7DDE4-36D3-4D88-AB26-7450962AA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xmlns="" id="{8F66518F-EA95-400B-99F5-604BAB1B0079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8F66518F-EA95-400B-99F5-604BAB1B0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0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xmlns="" id="{516CE6E5-3973-4713-9EFC-A3157A9109F1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516CE6E5-3973-4713-9EFC-A3157A910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xmlns="" id="{C2D342F6-1716-43DE-8035-12322E228D6B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C2D342F6-1716-43DE-8035-12322E228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xmlns="" id="{93828166-2063-4B9E-822D-552871067E21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93828166-2063-4B9E-822D-552871067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08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xmlns="" id="{B6ADBE09-8BBE-4048-813F-0251FC68F6B0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B6ADBE09-8BBE-4048-813F-0251FC68F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08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227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2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xmlns="" id="{25C1C1C2-780D-4B40-A054-44F3F229EDE0}"/>
              </a:ext>
            </a:extLst>
          </p:cNvPr>
          <p:cNvPicPr>
            <a:picLocks noChangeAspect="1"/>
          </p:cNvPicPr>
          <p:nvPr/>
        </p:nvPicPr>
        <p:blipFill rotWithShape="1">
          <a:blip r:embed="rId2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915" y="4153146"/>
            <a:ext cx="855463" cy="580554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113C6399-452E-4244-8D7D-A6C2B672D58F}"/>
                  </a:ext>
                </a:extLst>
              </p:cNvPr>
              <p:cNvSpPr/>
              <p:nvPr/>
            </p:nvSpPr>
            <p:spPr>
              <a:xfrm>
                <a:off x="846931" y="615780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113C6399-452E-4244-8D7D-A6C2B672D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31" y="6157807"/>
                <a:ext cx="274320" cy="274320"/>
              </a:xfrm>
              <a:prstGeom prst="rect">
                <a:avLst/>
              </a:prstGeom>
              <a:blipFill>
                <a:blip r:embed="rId224"/>
                <a:stretch>
                  <a:fillRect l="-1961" b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xmlns="" id="{45BEF7AF-B19D-47A8-97EC-5B53B1FBAA89}"/>
              </a:ext>
            </a:extLst>
          </p:cNvPr>
          <p:cNvCxnSpPr>
            <a:stCxn id="238" idx="3"/>
            <a:endCxn id="240" idx="1"/>
          </p:cNvCxnSpPr>
          <p:nvPr/>
        </p:nvCxnSpPr>
        <p:spPr>
          <a:xfrm>
            <a:off x="1127206" y="5828481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xmlns="" id="{A3AB0C54-8174-430E-88B7-8FE251B32EF8}"/>
                  </a:ext>
                </a:extLst>
              </p:cNvPr>
              <p:cNvSpPr/>
              <p:nvPr/>
            </p:nvSpPr>
            <p:spPr>
              <a:xfrm>
                <a:off x="852886" y="5691321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AB0C54-8174-430E-88B7-8FE251B32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86" y="5691321"/>
                <a:ext cx="274320" cy="274320"/>
              </a:xfrm>
              <a:prstGeom prst="rect">
                <a:avLst/>
              </a:prstGeom>
              <a:blipFill>
                <a:blip r:embed="rId151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xmlns="" id="{AEB80703-634F-4165-A6BD-6E1CFBAC9F3B}"/>
              </a:ext>
            </a:extLst>
          </p:cNvPr>
          <p:cNvCxnSpPr>
            <a:stCxn id="238" idx="2"/>
            <a:endCxn id="236" idx="0"/>
          </p:cNvCxnSpPr>
          <p:nvPr/>
        </p:nvCxnSpPr>
        <p:spPr>
          <a:xfrm flipH="1">
            <a:off x="984091" y="5965641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xmlns="" id="{6C94B571-F3B6-44FB-9102-20ED69234476}"/>
                  </a:ext>
                </a:extLst>
              </p:cNvPr>
              <p:cNvSpPr/>
              <p:nvPr/>
            </p:nvSpPr>
            <p:spPr>
              <a:xfrm>
                <a:off x="1291798" y="569132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C94B571-F3B6-44FB-9102-20ED69234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98" y="5691321"/>
                <a:ext cx="274320" cy="274320"/>
              </a:xfrm>
              <a:prstGeom prst="rect">
                <a:avLst/>
              </a:prstGeom>
              <a:blipFill>
                <a:blip r:embed="rId152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xmlns="" id="{82E5406F-071B-45CF-9739-6BDA63E18CB4}"/>
              </a:ext>
            </a:extLst>
          </p:cNvPr>
          <p:cNvCxnSpPr>
            <a:stCxn id="240" idx="2"/>
            <a:endCxn id="242" idx="0"/>
          </p:cNvCxnSpPr>
          <p:nvPr/>
        </p:nvCxnSpPr>
        <p:spPr>
          <a:xfrm>
            <a:off x="1428958" y="5965641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xmlns="" id="{A5FC7677-320F-4ABF-B852-CC3D3286D51A}"/>
                  </a:ext>
                </a:extLst>
              </p:cNvPr>
              <p:cNvSpPr/>
              <p:nvPr/>
            </p:nvSpPr>
            <p:spPr>
              <a:xfrm>
                <a:off x="1293732" y="615780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A5FC7677-320F-4ABF-B852-CC3D3286D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732" y="6157807"/>
                <a:ext cx="274320" cy="274320"/>
              </a:xfrm>
              <a:prstGeom prst="rect">
                <a:avLst/>
              </a:prstGeom>
              <a:blipFill>
                <a:blip r:embed="rId225"/>
                <a:stretch>
                  <a:fillRect b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xmlns="" id="{43B71DCF-2BB2-4506-87F1-B34EE43DB1C3}"/>
              </a:ext>
            </a:extLst>
          </p:cNvPr>
          <p:cNvCxnSpPr>
            <a:stCxn id="236" idx="3"/>
            <a:endCxn id="242" idx="1"/>
          </p:cNvCxnSpPr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E9ACA971-510B-4E2C-9CC3-FDB850DD0577}"/>
              </a:ext>
            </a:extLst>
          </p:cNvPr>
          <p:cNvCxnSpPr>
            <a:stCxn id="240" idx="3"/>
            <a:endCxn id="456" idx="1"/>
          </p:cNvCxnSpPr>
          <p:nvPr/>
        </p:nvCxnSpPr>
        <p:spPr>
          <a:xfrm>
            <a:off x="1566118" y="5828481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xmlns="" id="{E21AE7E7-92E4-4744-8CC1-BA77DABF0BC4}"/>
                  </a:ext>
                </a:extLst>
              </p:cNvPr>
              <p:cNvSpPr/>
              <p:nvPr/>
            </p:nvSpPr>
            <p:spPr>
              <a:xfrm>
                <a:off x="1734975" y="5692855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E21AE7E7-92E4-4744-8CC1-BA77DABF0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975" y="5692855"/>
                <a:ext cx="274320" cy="274320"/>
              </a:xfrm>
              <a:prstGeom prst="rect">
                <a:avLst/>
              </a:prstGeom>
              <a:blipFill>
                <a:blip r:embed="rId152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xmlns="" id="{50C9D23F-542C-4791-9077-E0372A9CAA14}"/>
              </a:ext>
            </a:extLst>
          </p:cNvPr>
          <p:cNvCxnSpPr>
            <a:stCxn id="456" idx="2"/>
            <a:endCxn id="458" idx="0"/>
          </p:cNvCxnSpPr>
          <p:nvPr/>
        </p:nvCxnSpPr>
        <p:spPr>
          <a:xfrm>
            <a:off x="1872135" y="5967175"/>
            <a:ext cx="1934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xmlns="" id="{97E440F7-41B7-4481-8143-53953F2A77C3}"/>
                  </a:ext>
                </a:extLst>
              </p:cNvPr>
              <p:cNvSpPr/>
              <p:nvPr/>
            </p:nvSpPr>
            <p:spPr>
              <a:xfrm>
                <a:off x="1736909" y="6159341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97E440F7-41B7-4481-8143-53953F2A7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909" y="6159341"/>
                <a:ext cx="274320" cy="274320"/>
              </a:xfrm>
              <a:prstGeom prst="rect">
                <a:avLst/>
              </a:prstGeom>
              <a:blipFill>
                <a:blip r:embed="rId226"/>
                <a:stretch>
                  <a:fillRect b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xmlns="" id="{1FF73130-9047-47F5-9633-40BC97F1EFEF}"/>
              </a:ext>
            </a:extLst>
          </p:cNvPr>
          <p:cNvCxnSpPr>
            <a:stCxn id="242" idx="3"/>
            <a:endCxn id="458" idx="1"/>
          </p:cNvCxnSpPr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xmlns="" id="{782164B8-CF7E-4DA8-A186-4C476649D8FB}"/>
              </a:ext>
            </a:extLst>
          </p:cNvPr>
          <p:cNvCxnSpPr>
            <a:stCxn id="456" idx="3"/>
            <a:endCxn id="473" idx="1"/>
          </p:cNvCxnSpPr>
          <p:nvPr/>
        </p:nvCxnSpPr>
        <p:spPr>
          <a:xfrm flipV="1">
            <a:off x="2009295" y="5828456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xmlns="" id="{B90EB342-6D53-4C6C-83C8-45285DF38571}"/>
                  </a:ext>
                </a:extLst>
              </p:cNvPr>
              <p:cNvSpPr/>
              <p:nvPr/>
            </p:nvSpPr>
            <p:spPr>
              <a:xfrm>
                <a:off x="2183710" y="5691296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B90EB342-6D53-4C6C-83C8-45285DF38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710" y="5691296"/>
                <a:ext cx="274320" cy="274320"/>
              </a:xfrm>
              <a:prstGeom prst="rect">
                <a:avLst/>
              </a:prstGeom>
              <a:blipFill>
                <a:blip r:embed="rId155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xmlns="" id="{B2525BAF-0DCE-419E-B0AB-17655F8501B7}"/>
              </a:ext>
            </a:extLst>
          </p:cNvPr>
          <p:cNvCxnSpPr>
            <a:stCxn id="473" idx="2"/>
            <a:endCxn id="485" idx="0"/>
          </p:cNvCxnSpPr>
          <p:nvPr/>
        </p:nvCxnSpPr>
        <p:spPr>
          <a:xfrm>
            <a:off x="2320870" y="5965616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xmlns="" id="{D406D040-D5D2-4A56-B4C6-9AE2B66404D7}"/>
                  </a:ext>
                </a:extLst>
              </p:cNvPr>
              <p:cNvSpPr/>
              <p:nvPr/>
            </p:nvSpPr>
            <p:spPr>
              <a:xfrm>
                <a:off x="2185644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D406D040-D5D2-4A56-B4C6-9AE2B6640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44" y="6157782"/>
                <a:ext cx="274320" cy="274320"/>
              </a:xfrm>
              <a:prstGeom prst="rect">
                <a:avLst/>
              </a:prstGeom>
              <a:blipFill>
                <a:blip r:embed="rId156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xmlns="" id="{98C4C4C0-2D7B-4705-AAAE-BF90E42012AD}"/>
              </a:ext>
            </a:extLst>
          </p:cNvPr>
          <p:cNvCxnSpPr>
            <a:stCxn id="458" idx="3"/>
            <a:endCxn id="485" idx="1"/>
          </p:cNvCxnSpPr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xmlns="" id="{30DAAD28-993D-46D6-8E4D-F219F4E5A3B7}"/>
                  </a:ext>
                </a:extLst>
              </p:cNvPr>
              <p:cNvSpPr/>
              <p:nvPr/>
            </p:nvSpPr>
            <p:spPr>
              <a:xfrm>
                <a:off x="2623570" y="5691101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30DAAD28-993D-46D6-8E4D-F219F4E5A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70" y="5691101"/>
                <a:ext cx="2027873" cy="274320"/>
              </a:xfrm>
              <a:prstGeom prst="rect">
                <a:avLst/>
              </a:prstGeom>
              <a:blipFill>
                <a:blip r:embed="rId1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xmlns="" id="{55682789-92FE-4872-9818-A003B5EA25B9}"/>
                  </a:ext>
                </a:extLst>
              </p:cNvPr>
              <p:cNvSpPr/>
              <p:nvPr/>
            </p:nvSpPr>
            <p:spPr>
              <a:xfrm>
                <a:off x="2622091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55682789-92FE-4872-9818-A003B5EA2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091" y="6153685"/>
                <a:ext cx="274320" cy="274320"/>
              </a:xfrm>
              <a:prstGeom prst="rect">
                <a:avLst/>
              </a:prstGeom>
              <a:blipFill>
                <a:blip r:embed="rId158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xmlns="" id="{DD54F2FB-868C-4ED6-81FA-0D4A92B7B1AD}"/>
                  </a:ext>
                </a:extLst>
              </p:cNvPr>
              <p:cNvSpPr/>
              <p:nvPr/>
            </p:nvSpPr>
            <p:spPr>
              <a:xfrm>
                <a:off x="2972105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DD54F2FB-868C-4ED6-81FA-0D4A92B7B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105" y="6153685"/>
                <a:ext cx="274320" cy="274320"/>
              </a:xfrm>
              <a:prstGeom prst="rect">
                <a:avLst/>
              </a:prstGeom>
              <a:blipFill>
                <a:blip r:embed="rId159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xmlns="" id="{A9C71948-DCDF-4AF2-B65B-578E97F0493C}"/>
                  </a:ext>
                </a:extLst>
              </p:cNvPr>
              <p:cNvSpPr/>
              <p:nvPr/>
            </p:nvSpPr>
            <p:spPr>
              <a:xfrm>
                <a:off x="3320417" y="615212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A9C71948-DCDF-4AF2-B65B-578E97F04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17" y="6152126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xmlns="" id="{D100A7B2-FFA0-47CF-AB66-FE00D0EB7FF7}"/>
                  </a:ext>
                </a:extLst>
              </p:cNvPr>
              <p:cNvSpPr/>
              <p:nvPr/>
            </p:nvSpPr>
            <p:spPr>
              <a:xfrm>
                <a:off x="3670399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D100A7B2-FFA0-47CF-AB66-FE00D0EB7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99" y="6153685"/>
                <a:ext cx="274320" cy="274320"/>
              </a:xfrm>
              <a:prstGeom prst="rect">
                <a:avLst/>
              </a:prstGeom>
              <a:blipFill>
                <a:blip r:embed="rId161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xmlns="" id="{33531240-8AF9-471F-AB92-B5B4BAD243E1}"/>
                  </a:ext>
                </a:extLst>
              </p:cNvPr>
              <p:cNvSpPr/>
              <p:nvPr/>
            </p:nvSpPr>
            <p:spPr>
              <a:xfrm>
                <a:off x="4020595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33531240-8AF9-471F-AB92-B5B4BAD24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95" y="6153685"/>
                <a:ext cx="274320" cy="274320"/>
              </a:xfrm>
              <a:prstGeom prst="rect">
                <a:avLst/>
              </a:prstGeom>
              <a:blipFill>
                <a:blip r:embed="rId162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xmlns="" id="{29638DA2-7E57-490E-B18C-66566EC71D8E}"/>
                  </a:ext>
                </a:extLst>
              </p:cNvPr>
              <p:cNvSpPr/>
              <p:nvPr/>
            </p:nvSpPr>
            <p:spPr>
              <a:xfrm>
                <a:off x="4372076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29638DA2-7E57-490E-B18C-66566EC71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076" y="6153685"/>
                <a:ext cx="274320" cy="274320"/>
              </a:xfrm>
              <a:prstGeom prst="rect">
                <a:avLst/>
              </a:prstGeom>
              <a:blipFill>
                <a:blip r:embed="rId163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xmlns="" id="{CD8323F7-273C-4044-919A-35D733ADB901}"/>
                  </a:ext>
                </a:extLst>
              </p:cNvPr>
              <p:cNvSpPr/>
              <p:nvPr/>
            </p:nvSpPr>
            <p:spPr>
              <a:xfrm>
                <a:off x="4822423" y="615000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CD8323F7-273C-4044-919A-35D733AD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23" y="6150002"/>
                <a:ext cx="274320" cy="274320"/>
              </a:xfrm>
              <a:prstGeom prst="rect">
                <a:avLst/>
              </a:prstGeom>
              <a:blipFill>
                <a:blip r:embed="rId164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xmlns="" id="{7D556420-7B02-45B7-B3C5-C77D3C1EC62C}"/>
                  </a:ext>
                </a:extLst>
              </p:cNvPr>
              <p:cNvSpPr/>
              <p:nvPr/>
            </p:nvSpPr>
            <p:spPr>
              <a:xfrm>
                <a:off x="5265600" y="6151536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7D556420-7B02-45B7-B3C5-C77D3C1EC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600" y="6151536"/>
                <a:ext cx="274320" cy="274320"/>
              </a:xfrm>
              <a:prstGeom prst="rect">
                <a:avLst/>
              </a:prstGeom>
              <a:blipFill>
                <a:blip r:embed="rId165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6" name="Straight Arrow Connector 495">
            <a:extLst>
              <a:ext uri="{FF2B5EF4-FFF2-40B4-BE49-F238E27FC236}">
                <a16:creationId xmlns:a16="http://schemas.microsoft.com/office/drawing/2014/main" xmlns="" id="{A24013F2-7B4F-4A90-A5CD-5EC9149CABE1}"/>
              </a:ext>
            </a:extLst>
          </p:cNvPr>
          <p:cNvCxnSpPr>
            <a:stCxn id="494" idx="3"/>
            <a:endCxn id="495" idx="1"/>
          </p:cNvCxnSpPr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xmlns="" id="{988E7DDF-81C4-4770-A0C5-2EC6B3157829}"/>
                  </a:ext>
                </a:extLst>
              </p:cNvPr>
              <p:cNvSpPr/>
              <p:nvPr/>
            </p:nvSpPr>
            <p:spPr>
              <a:xfrm>
                <a:off x="5714335" y="614997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988E7DDF-81C4-4770-A0C5-2EC6B3157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35" y="6149977"/>
                <a:ext cx="274320" cy="274320"/>
              </a:xfrm>
              <a:prstGeom prst="rect">
                <a:avLst/>
              </a:prstGeom>
              <a:blipFill>
                <a:blip r:embed="rId166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8" name="Straight Arrow Connector 497">
            <a:extLst>
              <a:ext uri="{FF2B5EF4-FFF2-40B4-BE49-F238E27FC236}">
                <a16:creationId xmlns:a16="http://schemas.microsoft.com/office/drawing/2014/main" xmlns="" id="{02A257F8-D195-4561-9F27-FCD45535F7D3}"/>
              </a:ext>
            </a:extLst>
          </p:cNvPr>
          <p:cNvCxnSpPr>
            <a:stCxn id="495" idx="3"/>
            <a:endCxn id="497" idx="1"/>
          </p:cNvCxnSpPr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xmlns="" id="{09A56335-6542-4551-944D-8D1F53575683}"/>
                  </a:ext>
                </a:extLst>
              </p:cNvPr>
              <p:cNvSpPr/>
              <p:nvPr/>
            </p:nvSpPr>
            <p:spPr>
              <a:xfrm>
                <a:off x="8807543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09A56335-6542-4551-944D-8D1F53575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543" y="6157782"/>
                <a:ext cx="274320" cy="274320"/>
              </a:xfrm>
              <a:prstGeom prst="rect">
                <a:avLst/>
              </a:prstGeom>
              <a:blipFill>
                <a:blip r:embed="rId16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xmlns="" id="{2C93EA65-4788-4EB0-9B84-F2168E213B57}"/>
              </a:ext>
            </a:extLst>
          </p:cNvPr>
          <p:cNvCxnSpPr>
            <a:cxnSpLocks/>
            <a:endCxn id="490" idx="0"/>
          </p:cNvCxnSpPr>
          <p:nvPr/>
        </p:nvCxnSpPr>
        <p:spPr>
          <a:xfrm>
            <a:off x="3450883" y="5964770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xmlns="" id="{10C38BBE-0443-46D2-B635-2415A2ACBE01}"/>
                  </a:ext>
                </a:extLst>
              </p:cNvPr>
              <p:cNvSpPr/>
              <p:nvPr/>
            </p:nvSpPr>
            <p:spPr>
              <a:xfrm>
                <a:off x="6605520" y="5688944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10C38BBE-0443-46D2-B635-2415A2AC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20" y="5688944"/>
                <a:ext cx="2023555" cy="2743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xmlns="" id="{3276F0B1-7892-4F2E-B2C0-82C8E2BE7510}"/>
              </a:ext>
            </a:extLst>
          </p:cNvPr>
          <p:cNvCxnSpPr>
            <a:stCxn id="518" idx="2"/>
            <a:endCxn id="494" idx="0"/>
          </p:cNvCxnSpPr>
          <p:nvPr/>
        </p:nvCxnSpPr>
        <p:spPr>
          <a:xfrm>
            <a:off x="4952672" y="5963289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xmlns="" id="{FFC9FBB3-D1CC-4687-B86E-9555E64E79BF}"/>
              </a:ext>
            </a:extLst>
          </p:cNvPr>
          <p:cNvCxnSpPr>
            <a:stCxn id="520" idx="2"/>
            <a:endCxn id="495" idx="0"/>
          </p:cNvCxnSpPr>
          <p:nvPr/>
        </p:nvCxnSpPr>
        <p:spPr>
          <a:xfrm>
            <a:off x="5395849" y="5964823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xmlns="" id="{176FC2F4-6289-47BA-B2A0-1C33DEA84DD5}"/>
              </a:ext>
            </a:extLst>
          </p:cNvPr>
          <p:cNvCxnSpPr>
            <a:stCxn id="522" idx="2"/>
            <a:endCxn id="497" idx="0"/>
          </p:cNvCxnSpPr>
          <p:nvPr/>
        </p:nvCxnSpPr>
        <p:spPr>
          <a:xfrm>
            <a:off x="5844584" y="5963264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xmlns="" id="{5263FAED-6ADF-4CE0-9C35-481F2B4559B9}"/>
              </a:ext>
            </a:extLst>
          </p:cNvPr>
          <p:cNvCxnSpPr>
            <a:endCxn id="506" idx="1"/>
          </p:cNvCxnSpPr>
          <p:nvPr/>
        </p:nvCxnSpPr>
        <p:spPr>
          <a:xfrm>
            <a:off x="8635538" y="5826104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xmlns="" id="{CFA71E5A-0D7F-48BE-A56F-BD1D73CF6DDA}"/>
                  </a:ext>
                </a:extLst>
              </p:cNvPr>
              <p:cNvSpPr/>
              <p:nvPr/>
            </p:nvSpPr>
            <p:spPr>
              <a:xfrm>
                <a:off x="8807543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CFA71E5A-0D7F-48BE-A56F-BD1D73CF6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543" y="5688944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7" name="Straight Arrow Connector 506">
            <a:extLst>
              <a:ext uri="{FF2B5EF4-FFF2-40B4-BE49-F238E27FC236}">
                <a16:creationId xmlns:a16="http://schemas.microsoft.com/office/drawing/2014/main" xmlns="" id="{25777267-889B-4F16-BE51-EC18DFE9F186}"/>
              </a:ext>
            </a:extLst>
          </p:cNvPr>
          <p:cNvCxnSpPr>
            <a:stCxn id="506" idx="2"/>
            <a:endCxn id="499" idx="0"/>
          </p:cNvCxnSpPr>
          <p:nvPr/>
        </p:nvCxnSpPr>
        <p:spPr>
          <a:xfrm>
            <a:off x="8944703" y="5963264"/>
            <a:ext cx="0" cy="19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xmlns="" id="{11E8666E-0CE4-49C0-B19D-FA8C743E7F40}"/>
              </a:ext>
            </a:extLst>
          </p:cNvPr>
          <p:cNvCxnSpPr>
            <a:stCxn id="538" idx="3"/>
            <a:endCxn id="499" idx="1"/>
          </p:cNvCxnSpPr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xmlns="" id="{46B53B86-04A2-4804-B015-4E38670D8E20}"/>
              </a:ext>
            </a:extLst>
          </p:cNvPr>
          <p:cNvCxnSpPr>
            <a:stCxn id="524" idx="3"/>
            <a:endCxn id="501" idx="1"/>
          </p:cNvCxnSpPr>
          <p:nvPr/>
        </p:nvCxnSpPr>
        <p:spPr>
          <a:xfrm>
            <a:off x="6434989" y="5826104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xmlns="" id="{F4A48DE8-6DA7-4ECB-8B22-5CD734DFCCF7}"/>
              </a:ext>
            </a:extLst>
          </p:cNvPr>
          <p:cNvCxnSpPr>
            <a:stCxn id="487" idx="3"/>
            <a:endCxn id="518" idx="1"/>
          </p:cNvCxnSpPr>
          <p:nvPr/>
        </p:nvCxnSpPr>
        <p:spPr>
          <a:xfrm flipV="1">
            <a:off x="4651443" y="5826129"/>
            <a:ext cx="164069" cy="2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xmlns="" id="{6DD162D1-1377-4794-AF1C-0886E2E6B57C}"/>
              </a:ext>
            </a:extLst>
          </p:cNvPr>
          <p:cNvCxnSpPr>
            <a:stCxn id="493" idx="3"/>
            <a:endCxn id="494" idx="1"/>
          </p:cNvCxnSpPr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xmlns="" id="{A65DC60A-BD09-4D4F-A65A-1734ED6ADF31}"/>
              </a:ext>
            </a:extLst>
          </p:cNvPr>
          <p:cNvCxnSpPr>
            <a:stCxn id="473" idx="3"/>
            <a:endCxn id="487" idx="1"/>
          </p:cNvCxnSpPr>
          <p:nvPr/>
        </p:nvCxnSpPr>
        <p:spPr>
          <a:xfrm flipV="1">
            <a:off x="2458030" y="5828261"/>
            <a:ext cx="165540" cy="1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Arrow Connector 512">
            <a:extLst>
              <a:ext uri="{FF2B5EF4-FFF2-40B4-BE49-F238E27FC236}">
                <a16:creationId xmlns:a16="http://schemas.microsoft.com/office/drawing/2014/main" xmlns="" id="{759251D6-94A9-48E5-8C3A-695E92843E14}"/>
              </a:ext>
            </a:extLst>
          </p:cNvPr>
          <p:cNvCxnSpPr>
            <a:endCxn id="514" idx="1"/>
          </p:cNvCxnSpPr>
          <p:nvPr/>
        </p:nvCxnSpPr>
        <p:spPr>
          <a:xfrm>
            <a:off x="9087802" y="582478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xmlns="" id="{59FC0612-BF0E-457F-877A-4199FE402E2D}"/>
                  </a:ext>
                </a:extLst>
              </p:cNvPr>
              <p:cNvSpPr/>
              <p:nvPr/>
            </p:nvSpPr>
            <p:spPr>
              <a:xfrm>
                <a:off x="9252394" y="5687627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59FC0612-BF0E-457F-877A-4199FE402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394" y="5687627"/>
                <a:ext cx="274320" cy="274320"/>
              </a:xfrm>
              <a:prstGeom prst="rect">
                <a:avLst/>
              </a:prstGeom>
              <a:blipFill>
                <a:blip r:embed="rId152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xmlns="" id="{8D1EC4E5-7FA9-46EF-A672-902CC269EE97}"/>
              </a:ext>
            </a:extLst>
          </p:cNvPr>
          <p:cNvCxnSpPr>
            <a:stCxn id="514" idx="2"/>
            <a:endCxn id="516" idx="0"/>
          </p:cNvCxnSpPr>
          <p:nvPr/>
        </p:nvCxnSpPr>
        <p:spPr>
          <a:xfrm>
            <a:off x="9389554" y="596194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xmlns="" id="{CA348973-C432-4820-92F7-0CA1D92AEF16}"/>
                  </a:ext>
                </a:extLst>
              </p:cNvPr>
              <p:cNvSpPr/>
              <p:nvPr/>
            </p:nvSpPr>
            <p:spPr>
              <a:xfrm>
                <a:off x="9252394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CA348973-C432-4820-92F7-0CA1D92AE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394" y="6157782"/>
                <a:ext cx="274320" cy="274320"/>
              </a:xfrm>
              <a:prstGeom prst="rect">
                <a:avLst/>
              </a:prstGeom>
              <a:blipFill>
                <a:blip r:embed="rId170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xmlns="" id="{86EDDCDC-4067-4054-973E-DDEFC87FF7D8}"/>
              </a:ext>
            </a:extLst>
          </p:cNvPr>
          <p:cNvCxnSpPr>
            <a:stCxn id="499" idx="3"/>
            <a:endCxn id="516" idx="1"/>
          </p:cNvCxnSpPr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xmlns="" id="{215FD820-9BDB-491A-AD35-2A6C21498E71}"/>
                  </a:ext>
                </a:extLst>
              </p:cNvPr>
              <p:cNvSpPr/>
              <p:nvPr/>
            </p:nvSpPr>
            <p:spPr>
              <a:xfrm>
                <a:off x="4815512" y="56889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215FD820-9BDB-491A-AD35-2A6C21498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12" y="5688969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xmlns="" id="{5B9C2156-9EA5-4152-8443-7179C315E494}"/>
              </a:ext>
            </a:extLst>
          </p:cNvPr>
          <p:cNvCxnSpPr>
            <a:stCxn id="518" idx="3"/>
            <a:endCxn id="520" idx="1"/>
          </p:cNvCxnSpPr>
          <p:nvPr/>
        </p:nvCxnSpPr>
        <p:spPr>
          <a:xfrm>
            <a:off x="5089832" y="58261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xmlns="" id="{6EBBB413-D337-4F44-85EC-C88844AF9D6D}"/>
                  </a:ext>
                </a:extLst>
              </p:cNvPr>
              <p:cNvSpPr/>
              <p:nvPr/>
            </p:nvSpPr>
            <p:spPr>
              <a:xfrm>
                <a:off x="5258689" y="56905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6EBBB413-D337-4F44-85EC-C88844AF9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689" y="5690503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xmlns="" id="{15055FDE-88A8-4B81-AEC6-D080650A10C9}"/>
              </a:ext>
            </a:extLst>
          </p:cNvPr>
          <p:cNvCxnSpPr>
            <a:stCxn id="520" idx="3"/>
            <a:endCxn id="522" idx="1"/>
          </p:cNvCxnSpPr>
          <p:nvPr/>
        </p:nvCxnSpPr>
        <p:spPr>
          <a:xfrm flipV="1">
            <a:off x="5533009" y="58261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xmlns="" id="{C271D494-1AED-4CBA-A6CC-FBC5AFF09A46}"/>
                  </a:ext>
                </a:extLst>
              </p:cNvPr>
              <p:cNvSpPr/>
              <p:nvPr/>
            </p:nvSpPr>
            <p:spPr>
              <a:xfrm>
                <a:off x="5707424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C271D494-1AED-4CBA-A6CC-FBC5AFF09A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24" y="5688944"/>
                <a:ext cx="274320" cy="274320"/>
              </a:xfrm>
              <a:prstGeom prst="rect">
                <a:avLst/>
              </a:prstGeom>
              <a:blipFill>
                <a:blip r:embed="rId171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3" name="Straight Arrow Connector 522">
            <a:extLst>
              <a:ext uri="{FF2B5EF4-FFF2-40B4-BE49-F238E27FC236}">
                <a16:creationId xmlns:a16="http://schemas.microsoft.com/office/drawing/2014/main" xmlns="" id="{C25959E6-0A5F-4551-90AA-942A9175E963}"/>
              </a:ext>
            </a:extLst>
          </p:cNvPr>
          <p:cNvCxnSpPr>
            <a:cxnSpLocks/>
            <a:endCxn id="524" idx="1"/>
          </p:cNvCxnSpPr>
          <p:nvPr/>
        </p:nvCxnSpPr>
        <p:spPr>
          <a:xfrm>
            <a:off x="5996077" y="582610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xmlns="" id="{517633A7-009B-4D51-A2EB-B3A65F27AC0B}"/>
                  </a:ext>
                </a:extLst>
              </p:cNvPr>
              <p:cNvSpPr/>
              <p:nvPr/>
            </p:nvSpPr>
            <p:spPr>
              <a:xfrm>
                <a:off x="6160669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517633A7-009B-4D51-A2EB-B3A65F27A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669" y="5688944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xmlns="" id="{2B9FB579-AB19-4846-9ED1-FB7EF9438372}"/>
              </a:ext>
            </a:extLst>
          </p:cNvPr>
          <p:cNvCxnSpPr>
            <a:stCxn id="524" idx="2"/>
            <a:endCxn id="526" idx="0"/>
          </p:cNvCxnSpPr>
          <p:nvPr/>
        </p:nvCxnSpPr>
        <p:spPr>
          <a:xfrm>
            <a:off x="6297829" y="5963264"/>
            <a:ext cx="1903" cy="184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xmlns="" id="{735E1344-B17C-4FE0-92F0-F5B771512E5D}"/>
                  </a:ext>
                </a:extLst>
              </p:cNvPr>
              <p:cNvSpPr/>
              <p:nvPr/>
            </p:nvSpPr>
            <p:spPr>
              <a:xfrm>
                <a:off x="6162572" y="614765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735E1344-B17C-4FE0-92F0-F5B771512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572" y="6147650"/>
                <a:ext cx="274320" cy="274320"/>
              </a:xfrm>
              <a:prstGeom prst="rect">
                <a:avLst/>
              </a:prstGeom>
              <a:blipFill>
                <a:blip r:embed="rId172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xmlns="" id="{9CA0C12D-DCA6-4148-B606-54FF2D252825}"/>
              </a:ext>
            </a:extLst>
          </p:cNvPr>
          <p:cNvCxnSpPr>
            <a:stCxn id="497" idx="3"/>
            <a:endCxn id="526" idx="1"/>
          </p:cNvCxnSpPr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xmlns="" id="{01FE3D1B-4323-45C8-BE07-773461DDD9FF}"/>
              </a:ext>
            </a:extLst>
          </p:cNvPr>
          <p:cNvCxnSpPr>
            <a:endCxn id="529" idx="1"/>
          </p:cNvCxnSpPr>
          <p:nvPr/>
        </p:nvCxnSpPr>
        <p:spPr>
          <a:xfrm>
            <a:off x="9534126" y="582489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xmlns="" id="{5C631084-DFC9-45DD-9ABC-CD9235CA6A43}"/>
                  </a:ext>
                </a:extLst>
              </p:cNvPr>
              <p:cNvSpPr/>
              <p:nvPr/>
            </p:nvSpPr>
            <p:spPr>
              <a:xfrm>
                <a:off x="9698718" y="5687737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5C631084-DFC9-45DD-9ABC-CD9235CA6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18" y="5687737"/>
                <a:ext cx="274320" cy="274320"/>
              </a:xfrm>
              <a:prstGeom prst="rect">
                <a:avLst/>
              </a:prstGeom>
              <a:blipFill>
                <a:blip r:embed="rId151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0" name="Straight Arrow Connector 529">
            <a:extLst>
              <a:ext uri="{FF2B5EF4-FFF2-40B4-BE49-F238E27FC236}">
                <a16:creationId xmlns:a16="http://schemas.microsoft.com/office/drawing/2014/main" xmlns="" id="{9C68DE62-04E9-49F3-BDD9-EA6877A11F3E}"/>
              </a:ext>
            </a:extLst>
          </p:cNvPr>
          <p:cNvCxnSpPr>
            <a:stCxn id="529" idx="2"/>
            <a:endCxn id="531" idx="0"/>
          </p:cNvCxnSpPr>
          <p:nvPr/>
        </p:nvCxnSpPr>
        <p:spPr>
          <a:xfrm>
            <a:off x="9835878" y="596205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xmlns="" id="{27C381A1-2589-4400-9361-5678FEFA2A15}"/>
                  </a:ext>
                </a:extLst>
              </p:cNvPr>
              <p:cNvSpPr/>
              <p:nvPr/>
            </p:nvSpPr>
            <p:spPr>
              <a:xfrm>
                <a:off x="9698718" y="615789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7C381A1-2589-4400-9361-5678FEFA2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18" y="6157892"/>
                <a:ext cx="274320" cy="274320"/>
              </a:xfrm>
              <a:prstGeom prst="rect">
                <a:avLst/>
              </a:prstGeom>
              <a:blipFill>
                <a:blip r:embed="rId173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xmlns="" id="{99B499AD-8CDC-4F83-A3D1-510AF1D3D81B}"/>
              </a:ext>
            </a:extLst>
          </p:cNvPr>
          <p:cNvCxnSpPr>
            <a:endCxn id="531" idx="1"/>
          </p:cNvCxnSpPr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xmlns="" id="{EC674D3E-493F-4C63-BC4B-941066E36119}"/>
                  </a:ext>
                </a:extLst>
              </p:cNvPr>
              <p:cNvSpPr/>
              <p:nvPr/>
            </p:nvSpPr>
            <p:spPr>
              <a:xfrm>
                <a:off x="6607423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EC674D3E-493F-4C63-BC4B-941066E36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23" y="6159053"/>
                <a:ext cx="274320" cy="274320"/>
              </a:xfrm>
              <a:prstGeom prst="rect">
                <a:avLst/>
              </a:prstGeom>
              <a:blipFill>
                <a:blip r:embed="rId174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xmlns="" id="{A42F2C25-6B63-4F71-8546-937CD346558E}"/>
                  </a:ext>
                </a:extLst>
              </p:cNvPr>
              <p:cNvSpPr/>
              <p:nvPr/>
            </p:nvSpPr>
            <p:spPr>
              <a:xfrm>
                <a:off x="6957437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A42F2C25-6B63-4F71-8546-937CD3465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37" y="6159053"/>
                <a:ext cx="274320" cy="274320"/>
              </a:xfrm>
              <a:prstGeom prst="rect">
                <a:avLst/>
              </a:prstGeom>
              <a:blipFill>
                <a:blip r:embed="rId175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xmlns="" id="{9655F364-DE96-4506-AE7B-E6D2E6AE1295}"/>
                  </a:ext>
                </a:extLst>
              </p:cNvPr>
              <p:cNvSpPr/>
              <p:nvPr/>
            </p:nvSpPr>
            <p:spPr>
              <a:xfrm>
                <a:off x="7305749" y="6157494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9655F364-DE96-4506-AE7B-E6D2E6AE1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49" y="6157494"/>
                <a:ext cx="274320" cy="274320"/>
              </a:xfrm>
              <a:prstGeom prst="rect">
                <a:avLst/>
              </a:prstGeom>
              <a:blipFill>
                <a:blip r:embed="rId176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xmlns="" id="{276EDAD2-5A19-4FBF-8551-4B1A13F8427F}"/>
                  </a:ext>
                </a:extLst>
              </p:cNvPr>
              <p:cNvSpPr/>
              <p:nvPr/>
            </p:nvSpPr>
            <p:spPr>
              <a:xfrm>
                <a:off x="7655731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276EDAD2-5A19-4FBF-8551-4B1A13F84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31" y="6159053"/>
                <a:ext cx="274320" cy="274320"/>
              </a:xfrm>
              <a:prstGeom prst="rect">
                <a:avLst/>
              </a:prstGeom>
              <a:blipFill>
                <a:blip r:embed="rId177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xmlns="" id="{B7F8D1B6-F12A-4173-BBAB-2ECA4526E0A7}"/>
                  </a:ext>
                </a:extLst>
              </p:cNvPr>
              <p:cNvSpPr/>
              <p:nvPr/>
            </p:nvSpPr>
            <p:spPr>
              <a:xfrm>
                <a:off x="8005927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B7F8D1B6-F12A-4173-BBAB-2ECA4526E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927" y="6159053"/>
                <a:ext cx="274320" cy="274320"/>
              </a:xfrm>
              <a:prstGeom prst="rect">
                <a:avLst/>
              </a:prstGeom>
              <a:blipFill>
                <a:blip r:embed="rId178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xmlns="" id="{821ED3B0-D814-433A-8C04-E91915BD620A}"/>
                  </a:ext>
                </a:extLst>
              </p:cNvPr>
              <p:cNvSpPr/>
              <p:nvPr/>
            </p:nvSpPr>
            <p:spPr>
              <a:xfrm>
                <a:off x="8357408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821ED3B0-D814-433A-8C04-E91915BD6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408" y="6159053"/>
                <a:ext cx="274320" cy="274320"/>
              </a:xfrm>
              <a:prstGeom prst="rect">
                <a:avLst/>
              </a:prstGeom>
              <a:blipFill>
                <a:blip r:embed="rId179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9" name="Straight Arrow Connector 538">
            <a:extLst>
              <a:ext uri="{FF2B5EF4-FFF2-40B4-BE49-F238E27FC236}">
                <a16:creationId xmlns:a16="http://schemas.microsoft.com/office/drawing/2014/main" xmlns="" id="{10CA6815-9EA3-4B1B-B13A-ACB6195B553E}"/>
              </a:ext>
            </a:extLst>
          </p:cNvPr>
          <p:cNvCxnSpPr>
            <a:cxnSpLocks/>
            <a:endCxn id="491" idx="0"/>
          </p:cNvCxnSpPr>
          <p:nvPr/>
        </p:nvCxnSpPr>
        <p:spPr>
          <a:xfrm>
            <a:off x="3792319" y="5968043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xmlns="" id="{C4E276EE-F752-48BE-A13A-BE4C798F770B}"/>
              </a:ext>
            </a:extLst>
          </p:cNvPr>
          <p:cNvCxnSpPr>
            <a:endCxn id="492" idx="0"/>
          </p:cNvCxnSpPr>
          <p:nvPr/>
        </p:nvCxnSpPr>
        <p:spPr>
          <a:xfrm flipH="1">
            <a:off x="4157755" y="5971859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xmlns="" id="{01E7BF7C-F394-4197-AB65-D243DB98E91D}"/>
              </a:ext>
            </a:extLst>
          </p:cNvPr>
          <p:cNvCxnSpPr>
            <a:endCxn id="493" idx="0"/>
          </p:cNvCxnSpPr>
          <p:nvPr/>
        </p:nvCxnSpPr>
        <p:spPr>
          <a:xfrm>
            <a:off x="4509236" y="5973101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xmlns="" id="{2C43A608-82FF-4D06-BC14-0BA1D5E6B276}"/>
              </a:ext>
            </a:extLst>
          </p:cNvPr>
          <p:cNvCxnSpPr>
            <a:endCxn id="489" idx="0"/>
          </p:cNvCxnSpPr>
          <p:nvPr/>
        </p:nvCxnSpPr>
        <p:spPr>
          <a:xfrm>
            <a:off x="3106274" y="5971859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Arrow Connector 542">
            <a:extLst>
              <a:ext uri="{FF2B5EF4-FFF2-40B4-BE49-F238E27FC236}">
                <a16:creationId xmlns:a16="http://schemas.microsoft.com/office/drawing/2014/main" xmlns="" id="{A74623D7-FBD1-4686-887C-52918BB0F608}"/>
              </a:ext>
            </a:extLst>
          </p:cNvPr>
          <p:cNvCxnSpPr>
            <a:endCxn id="488" idx="0"/>
          </p:cNvCxnSpPr>
          <p:nvPr/>
        </p:nvCxnSpPr>
        <p:spPr>
          <a:xfrm>
            <a:off x="2747239" y="5971859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xmlns="" id="{5E4AB974-AA92-4B47-9F12-04426ED8A8D8}"/>
              </a:ext>
            </a:extLst>
          </p:cNvPr>
          <p:cNvCxnSpPr/>
          <p:nvPr/>
        </p:nvCxnSpPr>
        <p:spPr>
          <a:xfrm>
            <a:off x="7456227" y="5971859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>
            <a:extLst>
              <a:ext uri="{FF2B5EF4-FFF2-40B4-BE49-F238E27FC236}">
                <a16:creationId xmlns:a16="http://schemas.microsoft.com/office/drawing/2014/main" xmlns="" id="{901D6800-E876-4881-9BE2-00B68803A67E}"/>
              </a:ext>
            </a:extLst>
          </p:cNvPr>
          <p:cNvCxnSpPr/>
          <p:nvPr/>
        </p:nvCxnSpPr>
        <p:spPr>
          <a:xfrm>
            <a:off x="7797663" y="5975132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>
            <a:extLst>
              <a:ext uri="{FF2B5EF4-FFF2-40B4-BE49-F238E27FC236}">
                <a16:creationId xmlns:a16="http://schemas.microsoft.com/office/drawing/2014/main" xmlns="" id="{BD3D2E09-F256-4B91-8D88-57C6D281AB8F}"/>
              </a:ext>
            </a:extLst>
          </p:cNvPr>
          <p:cNvCxnSpPr/>
          <p:nvPr/>
        </p:nvCxnSpPr>
        <p:spPr>
          <a:xfrm flipH="1">
            <a:off x="8163099" y="5978948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Arrow Connector 546">
            <a:extLst>
              <a:ext uri="{FF2B5EF4-FFF2-40B4-BE49-F238E27FC236}">
                <a16:creationId xmlns:a16="http://schemas.microsoft.com/office/drawing/2014/main" xmlns="" id="{2238B829-6CA8-46FD-87D6-2C7C4E5A7CF2}"/>
              </a:ext>
            </a:extLst>
          </p:cNvPr>
          <p:cNvCxnSpPr/>
          <p:nvPr/>
        </p:nvCxnSpPr>
        <p:spPr>
          <a:xfrm>
            <a:off x="8514580" y="5980190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xmlns="" id="{E4BD03B0-EE94-4503-8090-E7E32F696503}"/>
              </a:ext>
            </a:extLst>
          </p:cNvPr>
          <p:cNvCxnSpPr/>
          <p:nvPr/>
        </p:nvCxnSpPr>
        <p:spPr>
          <a:xfrm>
            <a:off x="7111618" y="5978948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Arrow Connector 548">
            <a:extLst>
              <a:ext uri="{FF2B5EF4-FFF2-40B4-BE49-F238E27FC236}">
                <a16:creationId xmlns:a16="http://schemas.microsoft.com/office/drawing/2014/main" xmlns="" id="{FCFFD674-F799-4D9D-A436-537344749A9A}"/>
              </a:ext>
            </a:extLst>
          </p:cNvPr>
          <p:cNvCxnSpPr/>
          <p:nvPr/>
        </p:nvCxnSpPr>
        <p:spPr>
          <a:xfrm>
            <a:off x="6752583" y="5978948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TextBox 549">
            <a:extLst>
              <a:ext uri="{FF2B5EF4-FFF2-40B4-BE49-F238E27FC236}">
                <a16:creationId xmlns:a16="http://schemas.microsoft.com/office/drawing/2014/main" xmlns="" id="{5CF4E877-D7E1-46C2-812D-3DA23BBEDF13}"/>
              </a:ext>
            </a:extLst>
          </p:cNvPr>
          <p:cNvSpPr txBox="1"/>
          <p:nvPr/>
        </p:nvSpPr>
        <p:spPr>
          <a:xfrm>
            <a:off x="10540296" y="5585603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xmlns="" id="{4EBD3605-B754-430D-84C9-3867B98A6FF9}"/>
              </a:ext>
            </a:extLst>
          </p:cNvPr>
          <p:cNvSpPr txBox="1"/>
          <p:nvPr/>
        </p:nvSpPr>
        <p:spPr>
          <a:xfrm>
            <a:off x="10540296" y="6055152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xmlns="" id="{9A7C13AE-37FB-4E88-8A50-4ABA7362FF53}"/>
                  </a:ext>
                </a:extLst>
              </p:cNvPr>
              <p:cNvSpPr/>
              <p:nvPr/>
            </p:nvSpPr>
            <p:spPr>
              <a:xfrm>
                <a:off x="406067" y="616182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9A7C13AE-37FB-4E88-8A50-4ABA7362F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67" y="6161828"/>
                <a:ext cx="274320" cy="274320"/>
              </a:xfrm>
              <a:prstGeom prst="rect">
                <a:avLst/>
              </a:prstGeom>
              <a:blipFill>
                <a:blip r:embed="rId180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3" name="Straight Arrow Connector 552">
            <a:extLst>
              <a:ext uri="{FF2B5EF4-FFF2-40B4-BE49-F238E27FC236}">
                <a16:creationId xmlns:a16="http://schemas.microsoft.com/office/drawing/2014/main" xmlns="" id="{C90ED8F9-39EC-4CFC-8658-C151A1CDD893}"/>
              </a:ext>
            </a:extLst>
          </p:cNvPr>
          <p:cNvCxnSpPr>
            <a:stCxn id="554" idx="3"/>
          </p:cNvCxnSpPr>
          <p:nvPr/>
        </p:nvCxnSpPr>
        <p:spPr>
          <a:xfrm>
            <a:off x="686342" y="5832502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xmlns="" id="{C2167E59-BEC0-422C-BD18-222023615593}"/>
                  </a:ext>
                </a:extLst>
              </p:cNvPr>
              <p:cNvSpPr/>
              <p:nvPr/>
            </p:nvSpPr>
            <p:spPr>
              <a:xfrm>
                <a:off x="412022" y="5695342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C2167E59-BEC0-422C-BD18-222023615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22" y="5695342"/>
                <a:ext cx="274320" cy="274320"/>
              </a:xfrm>
              <a:prstGeom prst="rect">
                <a:avLst/>
              </a:prstGeom>
              <a:blipFill>
                <a:blip r:embed="rId181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5" name="Straight Arrow Connector 554">
            <a:extLst>
              <a:ext uri="{FF2B5EF4-FFF2-40B4-BE49-F238E27FC236}">
                <a16:creationId xmlns:a16="http://schemas.microsoft.com/office/drawing/2014/main" xmlns="" id="{3E04489E-DB6B-4A97-A392-02EE7B21B170}"/>
              </a:ext>
            </a:extLst>
          </p:cNvPr>
          <p:cNvCxnSpPr>
            <a:stCxn id="554" idx="2"/>
            <a:endCxn id="552" idx="0"/>
          </p:cNvCxnSpPr>
          <p:nvPr/>
        </p:nvCxnSpPr>
        <p:spPr>
          <a:xfrm flipH="1">
            <a:off x="543227" y="5969662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xmlns="" id="{F02CB77C-58FB-47A4-AEC7-6ADD809EF6A4}"/>
              </a:ext>
            </a:extLst>
          </p:cNvPr>
          <p:cNvCxnSpPr/>
          <p:nvPr/>
        </p:nvCxnSpPr>
        <p:spPr>
          <a:xfrm>
            <a:off x="988094" y="596966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xmlns="" id="{012F0B27-63A4-45C8-8950-2874FDC0A835}"/>
              </a:ext>
            </a:extLst>
          </p:cNvPr>
          <p:cNvCxnSpPr>
            <a:stCxn id="552" idx="3"/>
          </p:cNvCxnSpPr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xmlns="" id="{066D093C-8975-416C-BFF2-4F65CAD58FD1}"/>
              </a:ext>
            </a:extLst>
          </p:cNvPr>
          <p:cNvCxnSpPr>
            <a:endCxn id="559" idx="1"/>
          </p:cNvCxnSpPr>
          <p:nvPr/>
        </p:nvCxnSpPr>
        <p:spPr>
          <a:xfrm>
            <a:off x="9984930" y="582859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xmlns="" id="{CFD2F5E5-017A-4C51-8016-1595C920FB37}"/>
                  </a:ext>
                </a:extLst>
              </p:cNvPr>
              <p:cNvSpPr/>
              <p:nvPr/>
            </p:nvSpPr>
            <p:spPr>
              <a:xfrm>
                <a:off x="10149522" y="5691437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CFD2F5E5-017A-4C51-8016-1595C920F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522" y="5691437"/>
                <a:ext cx="274320" cy="274320"/>
              </a:xfrm>
              <a:prstGeom prst="rect">
                <a:avLst/>
              </a:prstGeom>
              <a:blipFill>
                <a:blip r:embed="rId151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xmlns="" id="{D613AD30-AE53-454A-B04A-CE1B4C4C1DDD}"/>
              </a:ext>
            </a:extLst>
          </p:cNvPr>
          <p:cNvCxnSpPr>
            <a:stCxn id="559" idx="2"/>
            <a:endCxn id="561" idx="0"/>
          </p:cNvCxnSpPr>
          <p:nvPr/>
        </p:nvCxnSpPr>
        <p:spPr>
          <a:xfrm>
            <a:off x="10286682" y="596575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xmlns="" id="{8934D905-37F1-4F64-80C2-2155A71C22D4}"/>
                  </a:ext>
                </a:extLst>
              </p:cNvPr>
              <p:cNvSpPr/>
              <p:nvPr/>
            </p:nvSpPr>
            <p:spPr>
              <a:xfrm>
                <a:off x="10149522" y="616159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id="{8934D905-37F1-4F64-80C2-2155A71C2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522" y="6161592"/>
                <a:ext cx="274320" cy="274320"/>
              </a:xfrm>
              <a:prstGeom prst="rect">
                <a:avLst/>
              </a:prstGeom>
              <a:blipFill>
                <a:blip r:embed="rId182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xmlns="" id="{F7C2D51E-683E-41BE-98C1-6E9C145AAC72}"/>
              </a:ext>
            </a:extLst>
          </p:cNvPr>
          <p:cNvCxnSpPr>
            <a:endCxn id="561" idx="1"/>
          </p:cNvCxnSpPr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xmlns="" id="{80889B44-2FF8-422C-AC49-116041F53A36}"/>
              </a:ext>
            </a:extLst>
          </p:cNvPr>
          <p:cNvSpPr/>
          <p:nvPr/>
        </p:nvSpPr>
        <p:spPr>
          <a:xfrm flipV="1">
            <a:off x="540731" y="62547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5" name="Arc 254">
            <a:extLst>
              <a:ext uri="{FF2B5EF4-FFF2-40B4-BE49-F238E27FC236}">
                <a16:creationId xmlns:a16="http://schemas.microsoft.com/office/drawing/2014/main" xmlns="" id="{C4872BF9-96A4-4448-A9DE-ED8DE294EAB7}"/>
              </a:ext>
            </a:extLst>
          </p:cNvPr>
          <p:cNvSpPr/>
          <p:nvPr/>
        </p:nvSpPr>
        <p:spPr>
          <a:xfrm flipV="1">
            <a:off x="988241" y="6256265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8" name="Arc 257">
            <a:extLst>
              <a:ext uri="{FF2B5EF4-FFF2-40B4-BE49-F238E27FC236}">
                <a16:creationId xmlns:a16="http://schemas.microsoft.com/office/drawing/2014/main" xmlns="" id="{F04D1127-662E-49FC-B453-54106FDC64D9}"/>
              </a:ext>
            </a:extLst>
          </p:cNvPr>
          <p:cNvSpPr/>
          <p:nvPr/>
        </p:nvSpPr>
        <p:spPr>
          <a:xfrm flipV="1">
            <a:off x="1444550" y="62542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3" name="Arc 262">
            <a:extLst>
              <a:ext uri="{FF2B5EF4-FFF2-40B4-BE49-F238E27FC236}">
                <a16:creationId xmlns:a16="http://schemas.microsoft.com/office/drawing/2014/main" xmlns="" id="{2E9218CD-F0F4-462C-BD14-9CB18334EC20}"/>
              </a:ext>
            </a:extLst>
          </p:cNvPr>
          <p:cNvSpPr/>
          <p:nvPr/>
        </p:nvSpPr>
        <p:spPr>
          <a:xfrm flipV="1">
            <a:off x="4161454" y="6247882"/>
            <a:ext cx="806971" cy="360534"/>
          </a:xfrm>
          <a:prstGeom prst="arc">
            <a:avLst>
              <a:gd name="adj1" fmla="val 10871648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4" name="Arc 263">
            <a:extLst>
              <a:ext uri="{FF2B5EF4-FFF2-40B4-BE49-F238E27FC236}">
                <a16:creationId xmlns:a16="http://schemas.microsoft.com/office/drawing/2014/main" xmlns="" id="{4427082E-C90D-4907-99EC-33A31A504D27}"/>
              </a:ext>
            </a:extLst>
          </p:cNvPr>
          <p:cNvSpPr/>
          <p:nvPr/>
        </p:nvSpPr>
        <p:spPr>
          <a:xfrm flipV="1">
            <a:off x="4524345" y="6240390"/>
            <a:ext cx="894425" cy="372734"/>
          </a:xfrm>
          <a:prstGeom prst="arc">
            <a:avLst>
              <a:gd name="adj1" fmla="val 10951834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5" name="Arc 264">
            <a:extLst>
              <a:ext uri="{FF2B5EF4-FFF2-40B4-BE49-F238E27FC236}">
                <a16:creationId xmlns:a16="http://schemas.microsoft.com/office/drawing/2014/main" xmlns="" id="{051FF23E-C47D-46FB-829D-ABA71652EB38}"/>
              </a:ext>
            </a:extLst>
          </p:cNvPr>
          <p:cNvSpPr/>
          <p:nvPr/>
        </p:nvSpPr>
        <p:spPr>
          <a:xfrm flipV="1">
            <a:off x="4981575" y="6251575"/>
            <a:ext cx="903029" cy="359516"/>
          </a:xfrm>
          <a:prstGeom prst="arc">
            <a:avLst>
              <a:gd name="adj1" fmla="val 10845445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6" name="Arc 265">
            <a:extLst>
              <a:ext uri="{FF2B5EF4-FFF2-40B4-BE49-F238E27FC236}">
                <a16:creationId xmlns:a16="http://schemas.microsoft.com/office/drawing/2014/main" xmlns="" id="{80E10C2F-89CC-4658-8593-554B5C74FFC3}"/>
              </a:ext>
            </a:extLst>
          </p:cNvPr>
          <p:cNvSpPr/>
          <p:nvPr/>
        </p:nvSpPr>
        <p:spPr>
          <a:xfrm flipV="1">
            <a:off x="8514299" y="62515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7" name="Arc 266">
            <a:extLst>
              <a:ext uri="{FF2B5EF4-FFF2-40B4-BE49-F238E27FC236}">
                <a16:creationId xmlns:a16="http://schemas.microsoft.com/office/drawing/2014/main" xmlns="" id="{C1CFB145-9140-4D27-BCAC-66DE7FA34962}"/>
              </a:ext>
            </a:extLst>
          </p:cNvPr>
          <p:cNvSpPr/>
          <p:nvPr/>
        </p:nvSpPr>
        <p:spPr>
          <a:xfrm flipV="1">
            <a:off x="8964984" y="6253090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8" name="Arc 267">
            <a:extLst>
              <a:ext uri="{FF2B5EF4-FFF2-40B4-BE49-F238E27FC236}">
                <a16:creationId xmlns:a16="http://schemas.microsoft.com/office/drawing/2014/main" xmlns="" id="{D32979A8-7265-493B-A356-0321C1E21FB1}"/>
              </a:ext>
            </a:extLst>
          </p:cNvPr>
          <p:cNvSpPr/>
          <p:nvPr/>
        </p:nvSpPr>
        <p:spPr>
          <a:xfrm flipV="1">
            <a:off x="9421293" y="62510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9" name="Arc 268">
            <a:extLst>
              <a:ext uri="{FF2B5EF4-FFF2-40B4-BE49-F238E27FC236}">
                <a16:creationId xmlns:a16="http://schemas.microsoft.com/office/drawing/2014/main" xmlns="" id="{0EE91ECD-2821-4630-BD07-A53EB3518C44}"/>
              </a:ext>
            </a:extLst>
          </p:cNvPr>
          <p:cNvSpPr/>
          <p:nvPr/>
        </p:nvSpPr>
        <p:spPr>
          <a:xfrm flipV="1">
            <a:off x="8140516" y="6270986"/>
            <a:ext cx="805889" cy="334426"/>
          </a:xfrm>
          <a:prstGeom prst="arc">
            <a:avLst>
              <a:gd name="adj1" fmla="val 10883856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1" name="Arc 270">
            <a:extLst>
              <a:ext uri="{FF2B5EF4-FFF2-40B4-BE49-F238E27FC236}">
                <a16:creationId xmlns:a16="http://schemas.microsoft.com/office/drawing/2014/main" xmlns="" id="{83DA9E4C-A68F-40D4-A7CB-F220E48DFD21}"/>
              </a:ext>
            </a:extLst>
          </p:cNvPr>
          <p:cNvSpPr/>
          <p:nvPr/>
        </p:nvSpPr>
        <p:spPr>
          <a:xfrm flipV="1">
            <a:off x="5429968" y="6242203"/>
            <a:ext cx="894425" cy="372734"/>
          </a:xfrm>
          <a:prstGeom prst="arc">
            <a:avLst>
              <a:gd name="adj1" fmla="val 10897588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080097-D2C7-412C-B92C-FC8FFFC68682}"/>
              </a:ext>
            </a:extLst>
          </p:cNvPr>
          <p:cNvPicPr>
            <a:picLocks noChangeAspect="1"/>
          </p:cNvPicPr>
          <p:nvPr/>
        </p:nvPicPr>
        <p:blipFill>
          <a:blip r:embed="rId227"/>
          <a:stretch>
            <a:fillRect/>
          </a:stretch>
        </p:blipFill>
        <p:spPr>
          <a:xfrm>
            <a:off x="3600000" y="1198872"/>
            <a:ext cx="3610436" cy="2520000"/>
          </a:xfrm>
          <a:prstGeom prst="rect">
            <a:avLst/>
          </a:prstGeom>
        </p:spPr>
      </p:pic>
      <p:pic>
        <p:nvPicPr>
          <p:cNvPr id="675" name="Picture 674">
            <a:extLst>
              <a:ext uri="{FF2B5EF4-FFF2-40B4-BE49-F238E27FC236}">
                <a16:creationId xmlns:a16="http://schemas.microsoft.com/office/drawing/2014/main" xmlns="" id="{D7BCA3B5-F484-40AD-97B7-238781BD5C4F}"/>
              </a:ext>
            </a:extLst>
          </p:cNvPr>
          <p:cNvPicPr>
            <a:picLocks noChangeAspect="1"/>
          </p:cNvPicPr>
          <p:nvPr/>
        </p:nvPicPr>
        <p:blipFill>
          <a:blip r:embed="rId2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5039" y="1758606"/>
            <a:ext cx="2848696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xmlns="" id="{5295FB6C-85B1-4E60-A228-6B3B5B9B3606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5295FB6C-85B1-4E60-A228-6B3B5B9B3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8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xmlns="" id="{D91B21D6-50FB-438C-A704-E7CD643286D8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D91B21D6-50FB-438C-A704-E7CD6432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8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xmlns="" id="{8DE22560-B9BE-4C64-B5D3-E5AB4B2155E2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8DE22560-B9BE-4C64-B5D3-E5AB4B215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8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xmlns="" id="{3B5A55FA-2580-4FE2-8514-7B4A5A0402F2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3B5A55FA-2580-4FE2-8514-7B4A5A040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9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xmlns="" id="{989DBEA0-8CBD-4766-8DDE-7F27E1467E2E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989DBEA0-8CBD-4766-8DDE-7F27E1467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9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xmlns="" id="{D3F3E8EB-2D6B-42C4-A97F-B0F3B95B9A69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D3F3E8EB-2D6B-42C4-A97F-B0F3B95B9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9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xmlns="" id="{07830A53-545E-445E-83A2-B16EBA91352F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07830A53-545E-445E-83A2-B16EBA913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9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xmlns="" id="{54790152-5D6B-4CAF-B507-319EF729D4DE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54790152-5D6B-4CAF-B507-319EF729D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9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xmlns="" id="{B180DF31-96BD-4C9A-815F-94D653D6F899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B180DF31-96BD-4C9A-815F-94D653D6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9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xmlns="" id="{AC1961DB-358C-4616-836C-2F83795A2C2F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id="{AC1961DB-358C-4616-836C-2F83795A2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9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xmlns="" id="{A84678A1-0C70-49A5-832D-4FF7FD76990B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A84678A1-0C70-49A5-832D-4FF7FD769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9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xmlns="" id="{204A715A-FE51-4A8B-9667-5C5B66E6C0AB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id="{204A715A-FE51-4A8B-9667-5C5B66E6C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xmlns="" id="{4E4C24AE-4385-43C8-80A2-059104D735B2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4E4C24AE-4385-43C8-80A2-059104D73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99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xmlns="" id="{B030BFE3-C210-4515-8FB1-7058B1E9DF2E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B030BFE3-C210-4515-8FB1-7058B1E9D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xmlns="" id="{FD9D919D-812B-46C4-BEF7-7906A203A6DD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FD9D919D-812B-46C4-BEF7-7906A203A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xmlns="" id="{33603931-103E-4956-A94E-9339B9B91B70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id="{33603931-103E-4956-A94E-9339B9B91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xmlns="" id="{E1E26671-0076-4535-888C-6907DA5F6110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E1E26671-0076-4535-888C-6907DA5F6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3" name="Left Brace 692">
            <a:extLst>
              <a:ext uri="{FF2B5EF4-FFF2-40B4-BE49-F238E27FC236}">
                <a16:creationId xmlns:a16="http://schemas.microsoft.com/office/drawing/2014/main" xmlns="" id="{C6072B94-CE81-4168-A5C6-E6955F944A88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xmlns="" id="{D481125E-F21F-4147-A28D-0E6C8D6B8B1B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D481125E-F21F-4147-A28D-0E6C8D6B8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204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5" name="Left Brace 694">
            <a:extLst>
              <a:ext uri="{FF2B5EF4-FFF2-40B4-BE49-F238E27FC236}">
                <a16:creationId xmlns:a16="http://schemas.microsoft.com/office/drawing/2014/main" xmlns="" id="{E6888F61-101B-45AE-B488-A35700E9E92F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xmlns="" id="{FF02FE5B-77F5-40D2-8901-B64356CEA3AF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FF02FE5B-77F5-40D2-8901-B64356CEA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205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xmlns="" id="{50E07BA5-2BB6-42A7-9029-E2A0B3C7A311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50E07BA5-2BB6-42A7-9029-E2A0B3C7A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xmlns="" id="{90AA0C1F-1602-4C55-9E81-EA32C5188095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90AA0C1F-1602-4C55-9E81-EA32C5188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xmlns="" id="{8A164D08-CE2A-4AA9-98B9-B63AB60185DD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8A164D08-CE2A-4AA9-98B9-B63AB601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0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0" name="Straight Connector 699">
            <a:extLst>
              <a:ext uri="{FF2B5EF4-FFF2-40B4-BE49-F238E27FC236}">
                <a16:creationId xmlns:a16="http://schemas.microsoft.com/office/drawing/2014/main" xmlns="" id="{405F4515-AEDA-4680-B942-D9304AF15CBC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xmlns="" id="{071E08B6-A5CF-498C-9F56-47FD750E2BE5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071E08B6-A5CF-498C-9F56-47FD750E2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xmlns="" id="{35903931-AB64-477E-A2EF-4451F7D81A6A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35903931-AB64-477E-A2EF-4451F7D81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xmlns="" id="{1DF74C6B-6529-4F83-A657-F898B9486DD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1DF74C6B-6529-4F83-A657-F898B9486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210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xmlns="" id="{48694454-2DBA-40C1-BA95-D71575826B52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48694454-2DBA-40C1-BA95-D71575826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2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xmlns="" id="{9F36F6B3-7D42-453D-BD7D-292C228313D1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9F36F6B3-7D42-453D-BD7D-292C22831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xmlns="" id="{9E8FCA6E-3BA9-4D82-BDEE-54261D4F210E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9E8FCA6E-3BA9-4D82-BDEE-54261D4F2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xmlns="" id="{3ED7DDE4-36D3-4D88-AB26-7450962AA75C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3ED7DDE4-36D3-4D88-AB26-7450962AA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xmlns="" id="{8F66518F-EA95-400B-99F5-604BAB1B0079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8F66518F-EA95-400B-99F5-604BAB1B0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xmlns="" id="{516CE6E5-3973-4713-9EFC-A3157A9109F1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516CE6E5-3973-4713-9EFC-A3157A910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xmlns="" id="{C2D342F6-1716-43DE-8035-12322E228D6B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C2D342F6-1716-43DE-8035-12322E228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217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xmlns="" id="{93828166-2063-4B9E-822D-552871067E21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93828166-2063-4B9E-822D-552871067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18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xmlns="" id="{B6ADBE09-8BBE-4048-813F-0251FC68F6B0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B6ADBE09-8BBE-4048-813F-0251FC68F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18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3" name="Rectangle 712">
                <a:extLst>
                  <a:ext uri="{FF2B5EF4-FFF2-40B4-BE49-F238E27FC236}">
                    <a16:creationId xmlns:a16="http://schemas.microsoft.com/office/drawing/2014/main" xmlns="" id="{E8437468-AE70-4244-96C8-5249C31263B6}"/>
                  </a:ext>
                </a:extLst>
              </p:cNvPr>
              <p:cNvSpPr/>
              <p:nvPr/>
            </p:nvSpPr>
            <p:spPr>
              <a:xfrm>
                <a:off x="6310565" y="2926268"/>
                <a:ext cx="442017" cy="45304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3" name="Rectangle 712">
                <a:extLst>
                  <a:ext uri="{FF2B5EF4-FFF2-40B4-BE49-F238E27FC236}">
                    <a16:creationId xmlns:a16="http://schemas.microsoft.com/office/drawing/2014/main" id="{E8437468-AE70-4244-96C8-5249C3126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565" y="2926268"/>
                <a:ext cx="442017" cy="453040"/>
              </a:xfrm>
              <a:prstGeom prst="rect">
                <a:avLst/>
              </a:prstGeom>
              <a:blipFill>
                <a:blip r:embed="rId229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xmlns="" id="{7A68046E-091D-415D-AD24-A142E01E3C8C}"/>
              </a:ext>
            </a:extLst>
          </p:cNvPr>
          <p:cNvCxnSpPr>
            <a:cxnSpLocks/>
          </p:cNvCxnSpPr>
          <p:nvPr/>
        </p:nvCxnSpPr>
        <p:spPr>
          <a:xfrm flipH="1" flipV="1">
            <a:off x="1962088" y="6486039"/>
            <a:ext cx="221622" cy="2906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xmlns="" id="{5E38C7B4-53E7-42B8-AD90-5CE36AC72F4B}"/>
              </a:ext>
            </a:extLst>
          </p:cNvPr>
          <p:cNvCxnSpPr>
            <a:cxnSpLocks/>
          </p:cNvCxnSpPr>
          <p:nvPr/>
        </p:nvCxnSpPr>
        <p:spPr>
          <a:xfrm flipH="1" flipV="1">
            <a:off x="1795796" y="2356928"/>
            <a:ext cx="227569" cy="2586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xmlns="" id="{A8BFBCD5-1352-4478-94A5-7D00F47AA6AB}"/>
                  </a:ext>
                </a:extLst>
              </p:cNvPr>
              <p:cNvSpPr txBox="1"/>
              <p:nvPr/>
            </p:nvSpPr>
            <p:spPr>
              <a:xfrm>
                <a:off x="3579810" y="4985536"/>
                <a:ext cx="435024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A8BFBCD5-1352-4478-94A5-7D00F47AA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10" y="4985536"/>
                <a:ext cx="4350241" cy="509178"/>
              </a:xfrm>
              <a:prstGeom prst="rect">
                <a:avLst/>
              </a:prstGeom>
              <a:blipFill>
                <a:blip r:embed="rId230"/>
                <a:stretch>
                  <a:fillRect r="-57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7" name="Straight Arrow Connector 716">
            <a:extLst>
              <a:ext uri="{FF2B5EF4-FFF2-40B4-BE49-F238E27FC236}">
                <a16:creationId xmlns:a16="http://schemas.microsoft.com/office/drawing/2014/main" xmlns="" id="{0C71D7A5-5784-40A8-A7AC-6629F2CE1670}"/>
              </a:ext>
            </a:extLst>
          </p:cNvPr>
          <p:cNvCxnSpPr>
            <a:cxnSpLocks/>
          </p:cNvCxnSpPr>
          <p:nvPr/>
        </p:nvCxnSpPr>
        <p:spPr>
          <a:xfrm flipH="1">
            <a:off x="5276868" y="3329218"/>
            <a:ext cx="964284" cy="158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49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886920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xmlns="" id="{CF7C9143-2529-44A9-8CB1-08D7076F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Calculation </a:t>
            </a:r>
          </a:p>
          <a:p>
            <a:r>
              <a:rPr lang="en-US" dirty="0"/>
              <a:t>HOP-HMM Adaptations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82871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="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xmlns="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xmlns="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8114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="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xmlns="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xmlns="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Arrow: Down 191">
            <a:extLst>
              <a:ext uri="{FF2B5EF4-FFF2-40B4-BE49-F238E27FC236}">
                <a16:creationId xmlns:a16="http://schemas.microsoft.com/office/drawing/2014/main" xmlns="" id="{E62B74CB-1E43-49D2-B3B8-647AAFE143F3}"/>
              </a:ext>
            </a:extLst>
          </p:cNvPr>
          <p:cNvSpPr/>
          <p:nvPr/>
        </p:nvSpPr>
        <p:spPr>
          <a:xfrm>
            <a:off x="3297881" y="277837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xmlns="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xmlns="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xmlns="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xmlns="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xmlns="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212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="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xmlns="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xmlns="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xmlns="" id="{1735A956-5E24-4A28-9EC5-F50C744308AC}"/>
              </a:ext>
            </a:extLst>
          </p:cNvPr>
          <p:cNvGrpSpPr/>
          <p:nvPr/>
        </p:nvGrpSpPr>
        <p:grpSpPr>
          <a:xfrm>
            <a:off x="6980386" y="2849258"/>
            <a:ext cx="4535982" cy="2826856"/>
            <a:chOff x="6297102" y="3594383"/>
            <a:chExt cx="4535982" cy="282685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xmlns="" id="{93992CBF-7180-4279-9A06-FD9343435D13}"/>
                </a:ext>
              </a:extLst>
            </p:cNvPr>
            <p:cNvSpPr/>
            <p:nvPr/>
          </p:nvSpPr>
          <p:spPr>
            <a:xfrm>
              <a:off x="6297102" y="3594383"/>
              <a:ext cx="4535982" cy="226568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xmlns="" id="{B81CD89F-5ACA-45FF-8532-FE5BA8520F45}"/>
                    </a:ext>
                  </a:extLst>
                </p:cNvPr>
                <p:cNvSpPr txBox="1"/>
                <p:nvPr/>
              </p:nvSpPr>
              <p:spPr>
                <a:xfrm>
                  <a:off x="7376268" y="5898019"/>
                  <a:ext cx="23095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Parameters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2400" dirty="0">
                    <a:latin typeface="Arial Narrow" panose="020B0606020202030204" pitchFamily="34" charset="0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B81CD89F-5ACA-45FF-8532-FE5BA8520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268" y="5898019"/>
                  <a:ext cx="2309595" cy="523220"/>
                </a:xfrm>
                <a:prstGeom prst="rect">
                  <a:avLst/>
                </a:prstGeom>
                <a:blipFill>
                  <a:blip r:embed="rId39"/>
                  <a:stretch>
                    <a:fillRect l="-1055" t="-10465" b="-3255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Arrow: Down 191">
            <a:extLst>
              <a:ext uri="{FF2B5EF4-FFF2-40B4-BE49-F238E27FC236}">
                <a16:creationId xmlns:a16="http://schemas.microsoft.com/office/drawing/2014/main" xmlns="" id="{E62B74CB-1E43-49D2-B3B8-647AAFE143F3}"/>
              </a:ext>
            </a:extLst>
          </p:cNvPr>
          <p:cNvSpPr/>
          <p:nvPr/>
        </p:nvSpPr>
        <p:spPr>
          <a:xfrm>
            <a:off x="3297881" y="277837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xmlns="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xmlns="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xmlns="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xmlns="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xmlns="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8FDE73B-19FC-4CEF-9A69-D17F4E679D76}"/>
              </a:ext>
            </a:extLst>
          </p:cNvPr>
          <p:cNvSpPr/>
          <p:nvPr/>
        </p:nvSpPr>
        <p:spPr>
          <a:xfrm>
            <a:off x="6920801" y="2489451"/>
            <a:ext cx="785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Given: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A52AEA12-5BBA-437E-AB72-97CCC04412D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025032" y="2966178"/>
            <a:ext cx="4420469" cy="206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12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75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802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17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Total length: 3 </a:t>
            </a:r>
            <a:r>
              <a:rPr lang="en-US" sz="3600" dirty="0" err="1" smtClean="0"/>
              <a:t>Gbp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4" y="4563101"/>
            <a:ext cx="6526494" cy="22478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83324" y="4586251"/>
            <a:ext cx="106150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 smtClean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 smtClean="0">
                <a:solidFill>
                  <a:srgbClr val="C00000"/>
                </a:solidFill>
              </a:rPr>
              <a:t>37%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Protein </a:t>
            </a:r>
            <a:r>
              <a:rPr lang="en-US" sz="3400" dirty="0">
                <a:solidFill>
                  <a:prstClr val="black"/>
                </a:solidFill>
              </a:rPr>
              <a:t>coding (exons)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Non-coding </a:t>
            </a:r>
            <a:r>
              <a:rPr lang="en-US" sz="3400" dirty="0">
                <a:solidFill>
                  <a:prstClr val="black"/>
                </a:solidFill>
              </a:rPr>
              <a:t>(introns</a:t>
            </a:r>
            <a:r>
              <a:rPr lang="en-US" sz="3400" dirty="0" smtClean="0">
                <a:solidFill>
                  <a:prstClr val="black"/>
                </a:solidFill>
              </a:rPr>
              <a:t>)</a:t>
            </a:r>
            <a:endParaRPr lang="en-US" sz="3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4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E3B1190-7097-4AFD-872A-F04417088C4B}"/>
              </a:ext>
            </a:extLst>
          </p:cNvPr>
          <p:cNvGrpSpPr/>
          <p:nvPr/>
        </p:nvGrpSpPr>
        <p:grpSpPr>
          <a:xfrm>
            <a:off x="1023509" y="3523675"/>
            <a:ext cx="5638387" cy="2660661"/>
            <a:chOff x="594884" y="3328583"/>
            <a:chExt cx="5638387" cy="26606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ABBE071-44E8-48CF-8450-BF3C2AC88443}"/>
                </a:ext>
              </a:extLst>
            </p:cNvPr>
            <p:cNvSpPr/>
            <p:nvPr/>
          </p:nvSpPr>
          <p:spPr>
            <a:xfrm>
              <a:off x="594884" y="3328583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Forward Algorithm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13C6926-FC82-490D-8411-5EA7830EC020}"/>
                </a:ext>
              </a:extLst>
            </p:cNvPr>
            <p:cNvSpPr/>
            <p:nvPr/>
          </p:nvSpPr>
          <p:spPr>
            <a:xfrm>
              <a:off x="1584324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FAE691E3-32AA-42FA-BA89-A8F4A6A4DD1C}"/>
                </a:ext>
              </a:extLst>
            </p:cNvPr>
            <p:cNvSpPr/>
            <p:nvPr/>
          </p:nvSpPr>
          <p:spPr>
            <a:xfrm>
              <a:off x="2041923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7DACD01-08D9-47CF-98BD-404A1FFFD318}"/>
                </a:ext>
              </a:extLst>
            </p:cNvPr>
            <p:cNvSpPr/>
            <p:nvPr/>
          </p:nvSpPr>
          <p:spPr>
            <a:xfrm>
              <a:off x="1584324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6EAF2F7-0468-4417-8937-00D48D8220E6}"/>
                </a:ext>
              </a:extLst>
            </p:cNvPr>
            <p:cNvSpPr/>
            <p:nvPr/>
          </p:nvSpPr>
          <p:spPr>
            <a:xfrm>
              <a:off x="2041923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4BCB4D3E-16B7-49A2-8D84-249AD84F10BA}"/>
                </a:ext>
              </a:extLst>
            </p:cNvPr>
            <p:cNvSpPr/>
            <p:nvPr/>
          </p:nvSpPr>
          <p:spPr>
            <a:xfrm>
              <a:off x="2499522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C0BEBAFC-D494-4843-8CEE-6E578B720B1E}"/>
                </a:ext>
              </a:extLst>
            </p:cNvPr>
            <p:cNvSpPr/>
            <p:nvPr/>
          </p:nvSpPr>
          <p:spPr>
            <a:xfrm>
              <a:off x="2957121" y="417388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B50F2A4-3307-4095-8C7F-29753A8A3B39}"/>
                </a:ext>
              </a:extLst>
            </p:cNvPr>
            <p:cNvSpPr/>
            <p:nvPr/>
          </p:nvSpPr>
          <p:spPr>
            <a:xfrm>
              <a:off x="2499522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4850E2A8-361E-472F-A354-2293A2DB0A13}"/>
                </a:ext>
              </a:extLst>
            </p:cNvPr>
            <p:cNvSpPr/>
            <p:nvPr/>
          </p:nvSpPr>
          <p:spPr>
            <a:xfrm>
              <a:off x="2957121" y="4627727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662663-1068-43BE-A477-608121FD2C13}"/>
                </a:ext>
              </a:extLst>
            </p:cNvPr>
            <p:cNvSpPr/>
            <p:nvPr/>
          </p:nvSpPr>
          <p:spPr>
            <a:xfrm>
              <a:off x="1584324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0967329D-2EB4-433F-9AC6-134A8EB47A2F}"/>
                </a:ext>
              </a:extLst>
            </p:cNvPr>
            <p:cNvSpPr/>
            <p:nvPr/>
          </p:nvSpPr>
          <p:spPr>
            <a:xfrm>
              <a:off x="2041923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602B9B40-ADE9-4311-9505-9D343E43A9FA}"/>
                </a:ext>
              </a:extLst>
            </p:cNvPr>
            <p:cNvSpPr/>
            <p:nvPr/>
          </p:nvSpPr>
          <p:spPr>
            <a:xfrm>
              <a:off x="1584324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5EBDB15-3EC7-4140-B221-F81959F48B55}"/>
                </a:ext>
              </a:extLst>
            </p:cNvPr>
            <p:cNvSpPr/>
            <p:nvPr/>
          </p:nvSpPr>
          <p:spPr>
            <a:xfrm>
              <a:off x="2041923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4D8F8813-AED6-494E-964D-4733270D7B1F}"/>
                </a:ext>
              </a:extLst>
            </p:cNvPr>
            <p:cNvSpPr/>
            <p:nvPr/>
          </p:nvSpPr>
          <p:spPr>
            <a:xfrm>
              <a:off x="2499522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D8BAEFC3-87EF-48B0-8E51-3AFC10522957}"/>
                </a:ext>
              </a:extLst>
            </p:cNvPr>
            <p:cNvSpPr/>
            <p:nvPr/>
          </p:nvSpPr>
          <p:spPr>
            <a:xfrm>
              <a:off x="2957121" y="5081566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9DCB74C-568E-48BA-9E8D-72CBABE51236}"/>
                </a:ext>
              </a:extLst>
            </p:cNvPr>
            <p:cNvSpPr/>
            <p:nvPr/>
          </p:nvSpPr>
          <p:spPr>
            <a:xfrm>
              <a:off x="2499522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CC3A7608-0792-47B1-A896-CB0532C2C0C5}"/>
                </a:ext>
              </a:extLst>
            </p:cNvPr>
            <p:cNvSpPr/>
            <p:nvPr/>
          </p:nvSpPr>
          <p:spPr>
            <a:xfrm>
              <a:off x="2957121" y="5535405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34A0E8FD-06D3-48BF-AB2F-BB46B9B7DDE6}"/>
                </a:ext>
              </a:extLst>
            </p:cNvPr>
            <p:cNvSpPr/>
            <p:nvPr/>
          </p:nvSpPr>
          <p:spPr>
            <a:xfrm>
              <a:off x="3414720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062FA34E-5BFC-4D14-82BB-404D2A7F0416}"/>
                </a:ext>
              </a:extLst>
            </p:cNvPr>
            <p:cNvSpPr/>
            <p:nvPr/>
          </p:nvSpPr>
          <p:spPr>
            <a:xfrm>
              <a:off x="3872319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FAAF5C2D-59A6-4044-9005-63A77F9C4D3C}"/>
                    </a:ext>
                  </a:extLst>
                </p:cNvPr>
                <p:cNvSpPr/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0" name="Rectangle 6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494" r="-5195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DDA1B0-AF88-4868-BF76-80E5ABB2567E}"/>
                </a:ext>
              </a:extLst>
            </p:cNvPr>
            <p:cNvSpPr/>
            <p:nvPr/>
          </p:nvSpPr>
          <p:spPr>
            <a:xfrm>
              <a:off x="3872319" y="4627727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47C7E3BD-CE47-4CA4-A147-1FE85F541DE0}"/>
                </a:ext>
              </a:extLst>
            </p:cNvPr>
            <p:cNvSpPr/>
            <p:nvPr/>
          </p:nvSpPr>
          <p:spPr>
            <a:xfrm>
              <a:off x="3414720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3FB791D-768C-409B-B226-E219394DF2F0}"/>
                </a:ext>
              </a:extLst>
            </p:cNvPr>
            <p:cNvSpPr/>
            <p:nvPr/>
          </p:nvSpPr>
          <p:spPr>
            <a:xfrm>
              <a:off x="3872319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5BD4BE8E-41DA-4CA3-960A-79A61828BEB7}"/>
                </a:ext>
              </a:extLst>
            </p:cNvPr>
            <p:cNvSpPr/>
            <p:nvPr/>
          </p:nvSpPr>
          <p:spPr>
            <a:xfrm>
              <a:off x="3414720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9B4185E-317D-43CF-B9DA-D096989AC8DD}"/>
                </a:ext>
              </a:extLst>
            </p:cNvPr>
            <p:cNvSpPr/>
            <p:nvPr/>
          </p:nvSpPr>
          <p:spPr>
            <a:xfrm>
              <a:off x="3872319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51E63A43-B086-4F85-945E-2665B8FB296E}"/>
                    </a:ext>
                  </a:extLst>
                </p:cNvPr>
                <p:cNvSpPr/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F102D03A-C53B-4DB1-99FF-0D2CCCC8C3BF}"/>
                </a:ext>
              </a:extLst>
            </p:cNvPr>
            <p:cNvCxnSpPr/>
            <p:nvPr/>
          </p:nvCxnSpPr>
          <p:spPr>
            <a:xfrm>
              <a:off x="3248527" y="4459773"/>
              <a:ext cx="219206" cy="23952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478EE3AB-B954-43EE-95AD-00E49C512C25}"/>
                </a:ext>
              </a:extLst>
            </p:cNvPr>
            <p:cNvCxnSpPr/>
            <p:nvPr/>
          </p:nvCxnSpPr>
          <p:spPr>
            <a:xfrm>
              <a:off x="3208201" y="4854646"/>
              <a:ext cx="25953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9B30EB5A-4C83-40BF-AE19-EA560E2E9AE1}"/>
                </a:ext>
              </a:extLst>
            </p:cNvPr>
            <p:cNvCxnSpPr/>
            <p:nvPr/>
          </p:nvCxnSpPr>
          <p:spPr>
            <a:xfrm flipV="1">
              <a:off x="3228521" y="4971915"/>
              <a:ext cx="247911" cy="2500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36757145-A20D-4B00-9316-6BD16CC13A17}"/>
                </a:ext>
              </a:extLst>
            </p:cNvPr>
            <p:cNvCxnSpPr/>
            <p:nvPr/>
          </p:nvCxnSpPr>
          <p:spPr>
            <a:xfrm flipV="1">
              <a:off x="3248841" y="5129688"/>
              <a:ext cx="227591" cy="5516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50957D22-7556-4FB1-B349-349E14026084}"/>
                    </a:ext>
                  </a:extLst>
                </p:cNvPr>
                <p:cNvSpPr/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1" name="Rectangle 6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xmlns="" id="{79D864DA-1670-4253-BE1E-C0E5D9DD4E94}"/>
                    </a:ext>
                  </a:extLst>
                </p:cNvPr>
                <p:cNvSpPr/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482610AB-E219-4E84-B6A7-E1ECA2AB3C99}"/>
                </a:ext>
              </a:extLst>
            </p:cNvPr>
            <p:cNvSpPr/>
            <p:nvPr/>
          </p:nvSpPr>
          <p:spPr>
            <a:xfrm>
              <a:off x="1127367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33E1280D-8529-4EF4-936C-9040526126A3}"/>
                </a:ext>
              </a:extLst>
            </p:cNvPr>
            <p:cNvSpPr/>
            <p:nvPr/>
          </p:nvSpPr>
          <p:spPr>
            <a:xfrm>
              <a:off x="1127367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E3978B50-87C7-4BBC-B91C-65A77F50DC28}"/>
                </a:ext>
              </a:extLst>
            </p:cNvPr>
            <p:cNvSpPr/>
            <p:nvPr/>
          </p:nvSpPr>
          <p:spPr>
            <a:xfrm>
              <a:off x="1127367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BA2619F5-18B8-4C24-B9C1-D84D4B9EBB33}"/>
                </a:ext>
              </a:extLst>
            </p:cNvPr>
            <p:cNvSpPr/>
            <p:nvPr/>
          </p:nvSpPr>
          <p:spPr>
            <a:xfrm>
              <a:off x="1127367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D614FC7A-67DD-44C7-ADDD-BAA2D6744D8E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L" sz="36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Forward 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7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7883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E3B1190-7097-4AFD-872A-F04417088C4B}"/>
              </a:ext>
            </a:extLst>
          </p:cNvPr>
          <p:cNvGrpSpPr/>
          <p:nvPr/>
        </p:nvGrpSpPr>
        <p:grpSpPr>
          <a:xfrm>
            <a:off x="1023509" y="3523675"/>
            <a:ext cx="9463516" cy="2660661"/>
            <a:chOff x="594884" y="3328583"/>
            <a:chExt cx="9463516" cy="26606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ABBE071-44E8-48CF-8450-BF3C2AC88443}"/>
                </a:ext>
              </a:extLst>
            </p:cNvPr>
            <p:cNvSpPr/>
            <p:nvPr/>
          </p:nvSpPr>
          <p:spPr>
            <a:xfrm>
              <a:off x="594884" y="3328583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Forward Algorithm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13C6926-FC82-490D-8411-5EA7830EC020}"/>
                </a:ext>
              </a:extLst>
            </p:cNvPr>
            <p:cNvSpPr/>
            <p:nvPr/>
          </p:nvSpPr>
          <p:spPr>
            <a:xfrm>
              <a:off x="1584324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FAE691E3-32AA-42FA-BA89-A8F4A6A4DD1C}"/>
                </a:ext>
              </a:extLst>
            </p:cNvPr>
            <p:cNvSpPr/>
            <p:nvPr/>
          </p:nvSpPr>
          <p:spPr>
            <a:xfrm>
              <a:off x="2041923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7DACD01-08D9-47CF-98BD-404A1FFFD318}"/>
                </a:ext>
              </a:extLst>
            </p:cNvPr>
            <p:cNvSpPr/>
            <p:nvPr/>
          </p:nvSpPr>
          <p:spPr>
            <a:xfrm>
              <a:off x="1584324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6EAF2F7-0468-4417-8937-00D48D8220E6}"/>
                </a:ext>
              </a:extLst>
            </p:cNvPr>
            <p:cNvSpPr/>
            <p:nvPr/>
          </p:nvSpPr>
          <p:spPr>
            <a:xfrm>
              <a:off x="2041923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4BCB4D3E-16B7-49A2-8D84-249AD84F10BA}"/>
                </a:ext>
              </a:extLst>
            </p:cNvPr>
            <p:cNvSpPr/>
            <p:nvPr/>
          </p:nvSpPr>
          <p:spPr>
            <a:xfrm>
              <a:off x="2499522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C0BEBAFC-D494-4843-8CEE-6E578B720B1E}"/>
                </a:ext>
              </a:extLst>
            </p:cNvPr>
            <p:cNvSpPr/>
            <p:nvPr/>
          </p:nvSpPr>
          <p:spPr>
            <a:xfrm>
              <a:off x="2957121" y="417388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B50F2A4-3307-4095-8C7F-29753A8A3B39}"/>
                </a:ext>
              </a:extLst>
            </p:cNvPr>
            <p:cNvSpPr/>
            <p:nvPr/>
          </p:nvSpPr>
          <p:spPr>
            <a:xfrm>
              <a:off x="2499522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4850E2A8-361E-472F-A354-2293A2DB0A13}"/>
                </a:ext>
              </a:extLst>
            </p:cNvPr>
            <p:cNvSpPr/>
            <p:nvPr/>
          </p:nvSpPr>
          <p:spPr>
            <a:xfrm>
              <a:off x="2957121" y="4627727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662663-1068-43BE-A477-608121FD2C13}"/>
                </a:ext>
              </a:extLst>
            </p:cNvPr>
            <p:cNvSpPr/>
            <p:nvPr/>
          </p:nvSpPr>
          <p:spPr>
            <a:xfrm>
              <a:off x="1584324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0967329D-2EB4-433F-9AC6-134A8EB47A2F}"/>
                </a:ext>
              </a:extLst>
            </p:cNvPr>
            <p:cNvSpPr/>
            <p:nvPr/>
          </p:nvSpPr>
          <p:spPr>
            <a:xfrm>
              <a:off x="2041923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602B9B40-ADE9-4311-9505-9D343E43A9FA}"/>
                </a:ext>
              </a:extLst>
            </p:cNvPr>
            <p:cNvSpPr/>
            <p:nvPr/>
          </p:nvSpPr>
          <p:spPr>
            <a:xfrm>
              <a:off x="1584324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5EBDB15-3EC7-4140-B221-F81959F48B55}"/>
                </a:ext>
              </a:extLst>
            </p:cNvPr>
            <p:cNvSpPr/>
            <p:nvPr/>
          </p:nvSpPr>
          <p:spPr>
            <a:xfrm>
              <a:off x="2041923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4D8F8813-AED6-494E-964D-4733270D7B1F}"/>
                </a:ext>
              </a:extLst>
            </p:cNvPr>
            <p:cNvSpPr/>
            <p:nvPr/>
          </p:nvSpPr>
          <p:spPr>
            <a:xfrm>
              <a:off x="2499522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D8BAEFC3-87EF-48B0-8E51-3AFC10522957}"/>
                </a:ext>
              </a:extLst>
            </p:cNvPr>
            <p:cNvSpPr/>
            <p:nvPr/>
          </p:nvSpPr>
          <p:spPr>
            <a:xfrm>
              <a:off x="2957121" y="5081566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9DCB74C-568E-48BA-9E8D-72CBABE51236}"/>
                </a:ext>
              </a:extLst>
            </p:cNvPr>
            <p:cNvSpPr/>
            <p:nvPr/>
          </p:nvSpPr>
          <p:spPr>
            <a:xfrm>
              <a:off x="2499522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CC3A7608-0792-47B1-A896-CB0532C2C0C5}"/>
                </a:ext>
              </a:extLst>
            </p:cNvPr>
            <p:cNvSpPr/>
            <p:nvPr/>
          </p:nvSpPr>
          <p:spPr>
            <a:xfrm>
              <a:off x="2957121" y="5535405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34A0E8FD-06D3-48BF-AB2F-BB46B9B7DDE6}"/>
                </a:ext>
              </a:extLst>
            </p:cNvPr>
            <p:cNvSpPr/>
            <p:nvPr/>
          </p:nvSpPr>
          <p:spPr>
            <a:xfrm>
              <a:off x="3414720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062FA34E-5BFC-4D14-82BB-404D2A7F0416}"/>
                </a:ext>
              </a:extLst>
            </p:cNvPr>
            <p:cNvSpPr/>
            <p:nvPr/>
          </p:nvSpPr>
          <p:spPr>
            <a:xfrm>
              <a:off x="3872319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FAAF5C2D-59A6-4044-9005-63A77F9C4D3C}"/>
                    </a:ext>
                  </a:extLst>
                </p:cNvPr>
                <p:cNvSpPr/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0" name="Rectangle 6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494" r="-5195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DDA1B0-AF88-4868-BF76-80E5ABB2567E}"/>
                </a:ext>
              </a:extLst>
            </p:cNvPr>
            <p:cNvSpPr/>
            <p:nvPr/>
          </p:nvSpPr>
          <p:spPr>
            <a:xfrm>
              <a:off x="3872319" y="4627727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47C7E3BD-CE47-4CA4-A147-1FE85F541DE0}"/>
                </a:ext>
              </a:extLst>
            </p:cNvPr>
            <p:cNvSpPr/>
            <p:nvPr/>
          </p:nvSpPr>
          <p:spPr>
            <a:xfrm>
              <a:off x="3414720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3FB791D-768C-409B-B226-E219394DF2F0}"/>
                </a:ext>
              </a:extLst>
            </p:cNvPr>
            <p:cNvSpPr/>
            <p:nvPr/>
          </p:nvSpPr>
          <p:spPr>
            <a:xfrm>
              <a:off x="3872319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5BD4BE8E-41DA-4CA3-960A-79A61828BEB7}"/>
                </a:ext>
              </a:extLst>
            </p:cNvPr>
            <p:cNvSpPr/>
            <p:nvPr/>
          </p:nvSpPr>
          <p:spPr>
            <a:xfrm>
              <a:off x="3414720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9B4185E-317D-43CF-B9DA-D096989AC8DD}"/>
                </a:ext>
              </a:extLst>
            </p:cNvPr>
            <p:cNvSpPr/>
            <p:nvPr/>
          </p:nvSpPr>
          <p:spPr>
            <a:xfrm>
              <a:off x="3872319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51E63A43-B086-4F85-945E-2665B8FB296E}"/>
                    </a:ext>
                  </a:extLst>
                </p:cNvPr>
                <p:cNvSpPr/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F102D03A-C53B-4DB1-99FF-0D2CCCC8C3BF}"/>
                </a:ext>
              </a:extLst>
            </p:cNvPr>
            <p:cNvCxnSpPr/>
            <p:nvPr/>
          </p:nvCxnSpPr>
          <p:spPr>
            <a:xfrm>
              <a:off x="3248527" y="4459773"/>
              <a:ext cx="219206" cy="23952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478EE3AB-B954-43EE-95AD-00E49C512C25}"/>
                </a:ext>
              </a:extLst>
            </p:cNvPr>
            <p:cNvCxnSpPr/>
            <p:nvPr/>
          </p:nvCxnSpPr>
          <p:spPr>
            <a:xfrm>
              <a:off x="3208201" y="4854646"/>
              <a:ext cx="25953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9B30EB5A-4C83-40BF-AE19-EA560E2E9AE1}"/>
                </a:ext>
              </a:extLst>
            </p:cNvPr>
            <p:cNvCxnSpPr/>
            <p:nvPr/>
          </p:nvCxnSpPr>
          <p:spPr>
            <a:xfrm flipV="1">
              <a:off x="3228521" y="4971915"/>
              <a:ext cx="247911" cy="2500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36757145-A20D-4B00-9316-6BD16CC13A17}"/>
                </a:ext>
              </a:extLst>
            </p:cNvPr>
            <p:cNvCxnSpPr/>
            <p:nvPr/>
          </p:nvCxnSpPr>
          <p:spPr>
            <a:xfrm flipV="1">
              <a:off x="3248841" y="5129688"/>
              <a:ext cx="227591" cy="5516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50957D22-7556-4FB1-B349-349E14026084}"/>
                    </a:ext>
                  </a:extLst>
                </p:cNvPr>
                <p:cNvSpPr/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1" name="Rectangle 6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xmlns="" id="{79D864DA-1670-4253-BE1E-C0E5D9DD4E94}"/>
                    </a:ext>
                  </a:extLst>
                </p:cNvPr>
                <p:cNvSpPr/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482610AB-E219-4E84-B6A7-E1ECA2AB3C99}"/>
                </a:ext>
              </a:extLst>
            </p:cNvPr>
            <p:cNvSpPr/>
            <p:nvPr/>
          </p:nvSpPr>
          <p:spPr>
            <a:xfrm>
              <a:off x="1127367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33E1280D-8529-4EF4-936C-9040526126A3}"/>
                </a:ext>
              </a:extLst>
            </p:cNvPr>
            <p:cNvSpPr/>
            <p:nvPr/>
          </p:nvSpPr>
          <p:spPr>
            <a:xfrm>
              <a:off x="1127367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E3978B50-87C7-4BBC-B91C-65A77F50DC28}"/>
                </a:ext>
              </a:extLst>
            </p:cNvPr>
            <p:cNvSpPr/>
            <p:nvPr/>
          </p:nvSpPr>
          <p:spPr>
            <a:xfrm>
              <a:off x="1127367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BA2619F5-18B8-4C24-B9C1-D84D4B9EBB33}"/>
                </a:ext>
              </a:extLst>
            </p:cNvPr>
            <p:cNvSpPr/>
            <p:nvPr/>
          </p:nvSpPr>
          <p:spPr>
            <a:xfrm>
              <a:off x="1127367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xmlns="" id="{DB4EA4BD-B2E4-47FF-A4D7-F56F7CDD8291}"/>
                    </a:ext>
                  </a:extLst>
                </p:cNvPr>
                <p:cNvSpPr/>
                <p:nvPr/>
              </p:nvSpPr>
              <p:spPr>
                <a:xfrm>
                  <a:off x="4520617" y="5309552"/>
                  <a:ext cx="5537783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B4EA4BD-B2E4-47FF-A4D7-F56F7CDD8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617" y="5309552"/>
                  <a:ext cx="5537783" cy="453839"/>
                </a:xfrm>
                <a:prstGeom prst="rect">
                  <a:avLst/>
                </a:prstGeom>
                <a:blipFill>
                  <a:blip r:embed="rId9"/>
                  <a:stretch>
                    <a:fillRect t="-32432" b="-445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D614FC7A-67DD-44C7-ADDD-BAA2D6744D8E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L" sz="36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Forward 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0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5087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0D25F93-1051-455B-B26D-EEA8370AF915}"/>
              </a:ext>
            </a:extLst>
          </p:cNvPr>
          <p:cNvGrpSpPr/>
          <p:nvPr/>
        </p:nvGrpSpPr>
        <p:grpSpPr>
          <a:xfrm>
            <a:off x="1022507" y="3497583"/>
            <a:ext cx="5638387" cy="2686753"/>
            <a:chOff x="594884" y="235984"/>
            <a:chExt cx="5638387" cy="268675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5F1E343C-D22D-4853-8AEB-5179E02325F0}"/>
                </a:ext>
              </a:extLst>
            </p:cNvPr>
            <p:cNvSpPr/>
            <p:nvPr/>
          </p:nvSpPr>
          <p:spPr>
            <a:xfrm>
              <a:off x="594884" y="235984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Backward Algorithm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88E0202F-F6A4-45B5-BFAE-710B3628FDB9}"/>
                </a:ext>
              </a:extLst>
            </p:cNvPr>
            <p:cNvSpPr/>
            <p:nvPr/>
          </p:nvSpPr>
          <p:spPr>
            <a:xfrm>
              <a:off x="1583682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F2B9469C-0A9C-40D1-A16A-1754A96608AC}"/>
                </a:ext>
              </a:extLst>
            </p:cNvPr>
            <p:cNvSpPr/>
            <p:nvPr/>
          </p:nvSpPr>
          <p:spPr>
            <a:xfrm>
              <a:off x="2041281" y="1107381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0724FA4B-D9DB-4A9D-872C-005FB55AF9B6}"/>
                    </a:ext>
                  </a:extLst>
                </p:cNvPr>
                <p:cNvSpPr/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9" name="Rectangle 6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286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99C394-9AE0-4B5B-A5FF-E0FB1615AF8C}"/>
                </a:ext>
              </a:extLst>
            </p:cNvPr>
            <p:cNvSpPr/>
            <p:nvPr/>
          </p:nvSpPr>
          <p:spPr>
            <a:xfrm>
              <a:off x="2041281" y="1561220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0C0C8C-3110-4F4B-896D-AB1498B47C2C}"/>
                </a:ext>
              </a:extLst>
            </p:cNvPr>
            <p:cNvSpPr/>
            <p:nvPr/>
          </p:nvSpPr>
          <p:spPr>
            <a:xfrm>
              <a:off x="2498880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F19E3385-4F1F-4581-BF58-C8D214BBD06B}"/>
                </a:ext>
              </a:extLst>
            </p:cNvPr>
            <p:cNvSpPr/>
            <p:nvPr/>
          </p:nvSpPr>
          <p:spPr>
            <a:xfrm>
              <a:off x="2956479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BB05225-2902-45C3-94BA-332DF28B375A}"/>
                </a:ext>
              </a:extLst>
            </p:cNvPr>
            <p:cNvSpPr/>
            <p:nvPr/>
          </p:nvSpPr>
          <p:spPr>
            <a:xfrm>
              <a:off x="2498880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746B550B-071D-444B-BC7E-B6D8A31748A2}"/>
                </a:ext>
              </a:extLst>
            </p:cNvPr>
            <p:cNvSpPr/>
            <p:nvPr/>
          </p:nvSpPr>
          <p:spPr>
            <a:xfrm>
              <a:off x="2956479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F212EFC-EB47-4C08-851B-19C1CE0165B3}"/>
                </a:ext>
              </a:extLst>
            </p:cNvPr>
            <p:cNvSpPr/>
            <p:nvPr/>
          </p:nvSpPr>
          <p:spPr>
            <a:xfrm>
              <a:off x="1583682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869284BF-CADE-420B-B1E2-96AE0103CB6B}"/>
                </a:ext>
              </a:extLst>
            </p:cNvPr>
            <p:cNvSpPr/>
            <p:nvPr/>
          </p:nvSpPr>
          <p:spPr>
            <a:xfrm>
              <a:off x="2041281" y="2015059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7DC099E4-32DB-4DFD-92AB-2A71E28C84B0}"/>
                </a:ext>
              </a:extLst>
            </p:cNvPr>
            <p:cNvSpPr/>
            <p:nvPr/>
          </p:nvSpPr>
          <p:spPr>
            <a:xfrm>
              <a:off x="1583682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EB497368-46EA-42D9-9703-9E355235BBE8}"/>
                </a:ext>
              </a:extLst>
            </p:cNvPr>
            <p:cNvSpPr/>
            <p:nvPr/>
          </p:nvSpPr>
          <p:spPr>
            <a:xfrm>
              <a:off x="2041281" y="246889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32962DF-6EC3-4BA0-A938-57E637471FAD}"/>
                </a:ext>
              </a:extLst>
            </p:cNvPr>
            <p:cNvSpPr/>
            <p:nvPr/>
          </p:nvSpPr>
          <p:spPr>
            <a:xfrm>
              <a:off x="2498880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3CDD903-E77A-47B0-AD87-CC8EA62CA869}"/>
                </a:ext>
              </a:extLst>
            </p:cNvPr>
            <p:cNvSpPr/>
            <p:nvPr/>
          </p:nvSpPr>
          <p:spPr>
            <a:xfrm>
              <a:off x="2956479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76FB7F8B-31E4-4EBC-861F-48EC316F3B19}"/>
                </a:ext>
              </a:extLst>
            </p:cNvPr>
            <p:cNvSpPr/>
            <p:nvPr/>
          </p:nvSpPr>
          <p:spPr>
            <a:xfrm>
              <a:off x="2498880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0356EBA1-0A0C-4DFA-8662-FD8E33AE3968}"/>
                </a:ext>
              </a:extLst>
            </p:cNvPr>
            <p:cNvSpPr/>
            <p:nvPr/>
          </p:nvSpPr>
          <p:spPr>
            <a:xfrm>
              <a:off x="2956479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4728D662-7801-44FD-AFA3-4075589229B6}"/>
                </a:ext>
              </a:extLst>
            </p:cNvPr>
            <p:cNvSpPr/>
            <p:nvPr/>
          </p:nvSpPr>
          <p:spPr>
            <a:xfrm>
              <a:off x="3414078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3367EF6-9327-4389-A99C-E43650ED0CBC}"/>
                </a:ext>
              </a:extLst>
            </p:cNvPr>
            <p:cNvSpPr/>
            <p:nvPr/>
          </p:nvSpPr>
          <p:spPr>
            <a:xfrm>
              <a:off x="3871677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5A120438-C088-4B17-874D-B10F149A98CA}"/>
                </a:ext>
              </a:extLst>
            </p:cNvPr>
            <p:cNvSpPr/>
            <p:nvPr/>
          </p:nvSpPr>
          <p:spPr>
            <a:xfrm>
              <a:off x="3414078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1C5A0B0E-1678-43D6-AA6D-28099A3907A8}"/>
                </a:ext>
              </a:extLst>
            </p:cNvPr>
            <p:cNvSpPr/>
            <p:nvPr/>
          </p:nvSpPr>
          <p:spPr>
            <a:xfrm>
              <a:off x="3871677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CB9A7BBE-F394-4FEA-B588-A3AC17777270}"/>
                </a:ext>
              </a:extLst>
            </p:cNvPr>
            <p:cNvSpPr/>
            <p:nvPr/>
          </p:nvSpPr>
          <p:spPr>
            <a:xfrm>
              <a:off x="3414078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495FF6C5-7B45-4D9F-889F-8031E0BFA295}"/>
                </a:ext>
              </a:extLst>
            </p:cNvPr>
            <p:cNvSpPr/>
            <p:nvPr/>
          </p:nvSpPr>
          <p:spPr>
            <a:xfrm>
              <a:off x="3871677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A104E594-9229-4BA9-B9E9-5B15C57427F0}"/>
                </a:ext>
              </a:extLst>
            </p:cNvPr>
            <p:cNvSpPr/>
            <p:nvPr/>
          </p:nvSpPr>
          <p:spPr>
            <a:xfrm>
              <a:off x="3414078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9D812423-4726-4C51-8396-8A3CAC97EBC5}"/>
                </a:ext>
              </a:extLst>
            </p:cNvPr>
            <p:cNvSpPr/>
            <p:nvPr/>
          </p:nvSpPr>
          <p:spPr>
            <a:xfrm>
              <a:off x="3871677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xmlns="" id="{81328DA5-2795-48DE-B5BB-B286530219E7}"/>
                    </a:ext>
                  </a:extLst>
                </p:cNvPr>
                <p:cNvSpPr/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1" name="Rectangle 6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ADDEB1A8-34A4-40F0-BE36-A260AE96EE43}"/>
                </a:ext>
              </a:extLst>
            </p:cNvPr>
            <p:cNvCxnSpPr/>
            <p:nvPr/>
          </p:nvCxnSpPr>
          <p:spPr>
            <a:xfrm flipH="1">
              <a:off x="1964111" y="1251290"/>
              <a:ext cx="161232" cy="3591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B801A336-6BCD-4417-9152-113581C51DE6}"/>
                </a:ext>
              </a:extLst>
            </p:cNvPr>
            <p:cNvCxnSpPr/>
            <p:nvPr/>
          </p:nvCxnSpPr>
          <p:spPr>
            <a:xfrm flipH="1">
              <a:off x="1960268" y="1751563"/>
              <a:ext cx="1813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83C12405-2A01-480B-875E-FB9BBCD6588C}"/>
                </a:ext>
              </a:extLst>
            </p:cNvPr>
            <p:cNvCxnSpPr/>
            <p:nvPr/>
          </p:nvCxnSpPr>
          <p:spPr>
            <a:xfrm flipH="1" flipV="1">
              <a:off x="1950108" y="1928901"/>
              <a:ext cx="155001" cy="1577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1713FBBA-6322-4233-9A77-443A4786E05B}"/>
                </a:ext>
              </a:extLst>
            </p:cNvPr>
            <p:cNvCxnSpPr/>
            <p:nvPr/>
          </p:nvCxnSpPr>
          <p:spPr>
            <a:xfrm flipH="1" flipV="1">
              <a:off x="1950108" y="2041293"/>
              <a:ext cx="167194" cy="5137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xmlns="" id="{7302C807-844B-45C6-9F8D-893C05262B00}"/>
                    </a:ext>
                  </a:extLst>
                </p:cNvPr>
                <p:cNvSpPr/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6" name="Rectangle 6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F277CEB1-F76B-4F8B-8956-4F6343C43793}"/>
                    </a:ext>
                  </a:extLst>
                </p:cNvPr>
                <p:cNvSpPr/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Rectangle 6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CDBC8DF4-DB10-4007-81A6-407145EF350F}"/>
                </a:ext>
              </a:extLst>
            </p:cNvPr>
            <p:cNvSpPr/>
            <p:nvPr/>
          </p:nvSpPr>
          <p:spPr>
            <a:xfrm>
              <a:off x="1126725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5ACDC6CF-B414-428E-81CE-0D097D0B194F}"/>
                </a:ext>
              </a:extLst>
            </p:cNvPr>
            <p:cNvSpPr/>
            <p:nvPr/>
          </p:nvSpPr>
          <p:spPr>
            <a:xfrm>
              <a:off x="1126725" y="1561220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88C9430-4F7F-4781-B1C3-E1E8B662C2E2}"/>
                </a:ext>
              </a:extLst>
            </p:cNvPr>
            <p:cNvSpPr/>
            <p:nvPr/>
          </p:nvSpPr>
          <p:spPr>
            <a:xfrm>
              <a:off x="1126725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3668B0AB-073C-4F00-8EF9-F023C88F0341}"/>
                </a:ext>
              </a:extLst>
            </p:cNvPr>
            <p:cNvSpPr/>
            <p:nvPr/>
          </p:nvSpPr>
          <p:spPr>
            <a:xfrm>
              <a:off x="1126725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1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640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0D25F93-1051-455B-B26D-EEA8370AF915}"/>
              </a:ext>
            </a:extLst>
          </p:cNvPr>
          <p:cNvGrpSpPr/>
          <p:nvPr/>
        </p:nvGrpSpPr>
        <p:grpSpPr>
          <a:xfrm>
            <a:off x="1022507" y="3497583"/>
            <a:ext cx="9147019" cy="2686753"/>
            <a:chOff x="594884" y="235984"/>
            <a:chExt cx="9147019" cy="268675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5F1E343C-D22D-4853-8AEB-5179E02325F0}"/>
                </a:ext>
              </a:extLst>
            </p:cNvPr>
            <p:cNvSpPr/>
            <p:nvPr/>
          </p:nvSpPr>
          <p:spPr>
            <a:xfrm>
              <a:off x="594884" y="235984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Backward Algorithm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88E0202F-F6A4-45B5-BFAE-710B3628FDB9}"/>
                </a:ext>
              </a:extLst>
            </p:cNvPr>
            <p:cNvSpPr/>
            <p:nvPr/>
          </p:nvSpPr>
          <p:spPr>
            <a:xfrm>
              <a:off x="1583682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F2B9469C-0A9C-40D1-A16A-1754A96608AC}"/>
                </a:ext>
              </a:extLst>
            </p:cNvPr>
            <p:cNvSpPr/>
            <p:nvPr/>
          </p:nvSpPr>
          <p:spPr>
            <a:xfrm>
              <a:off x="2041281" y="1107381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0724FA4B-D9DB-4A9D-872C-005FB55AF9B6}"/>
                    </a:ext>
                  </a:extLst>
                </p:cNvPr>
                <p:cNvSpPr/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9" name="Rectangle 6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286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99C394-9AE0-4B5B-A5FF-E0FB1615AF8C}"/>
                </a:ext>
              </a:extLst>
            </p:cNvPr>
            <p:cNvSpPr/>
            <p:nvPr/>
          </p:nvSpPr>
          <p:spPr>
            <a:xfrm>
              <a:off x="2041281" y="1561220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0C0C8C-3110-4F4B-896D-AB1498B47C2C}"/>
                </a:ext>
              </a:extLst>
            </p:cNvPr>
            <p:cNvSpPr/>
            <p:nvPr/>
          </p:nvSpPr>
          <p:spPr>
            <a:xfrm>
              <a:off x="2498880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F19E3385-4F1F-4581-BF58-C8D214BBD06B}"/>
                </a:ext>
              </a:extLst>
            </p:cNvPr>
            <p:cNvSpPr/>
            <p:nvPr/>
          </p:nvSpPr>
          <p:spPr>
            <a:xfrm>
              <a:off x="2956479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BB05225-2902-45C3-94BA-332DF28B375A}"/>
                </a:ext>
              </a:extLst>
            </p:cNvPr>
            <p:cNvSpPr/>
            <p:nvPr/>
          </p:nvSpPr>
          <p:spPr>
            <a:xfrm>
              <a:off x="2498880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746B550B-071D-444B-BC7E-B6D8A31748A2}"/>
                </a:ext>
              </a:extLst>
            </p:cNvPr>
            <p:cNvSpPr/>
            <p:nvPr/>
          </p:nvSpPr>
          <p:spPr>
            <a:xfrm>
              <a:off x="2956479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F212EFC-EB47-4C08-851B-19C1CE0165B3}"/>
                </a:ext>
              </a:extLst>
            </p:cNvPr>
            <p:cNvSpPr/>
            <p:nvPr/>
          </p:nvSpPr>
          <p:spPr>
            <a:xfrm>
              <a:off x="1583682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869284BF-CADE-420B-B1E2-96AE0103CB6B}"/>
                </a:ext>
              </a:extLst>
            </p:cNvPr>
            <p:cNvSpPr/>
            <p:nvPr/>
          </p:nvSpPr>
          <p:spPr>
            <a:xfrm>
              <a:off x="2041281" y="2015059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7DC099E4-32DB-4DFD-92AB-2A71E28C84B0}"/>
                </a:ext>
              </a:extLst>
            </p:cNvPr>
            <p:cNvSpPr/>
            <p:nvPr/>
          </p:nvSpPr>
          <p:spPr>
            <a:xfrm>
              <a:off x="1583682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EB497368-46EA-42D9-9703-9E355235BBE8}"/>
                </a:ext>
              </a:extLst>
            </p:cNvPr>
            <p:cNvSpPr/>
            <p:nvPr/>
          </p:nvSpPr>
          <p:spPr>
            <a:xfrm>
              <a:off x="2041281" y="246889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32962DF-6EC3-4BA0-A938-57E637471FAD}"/>
                </a:ext>
              </a:extLst>
            </p:cNvPr>
            <p:cNvSpPr/>
            <p:nvPr/>
          </p:nvSpPr>
          <p:spPr>
            <a:xfrm>
              <a:off x="2498880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3CDD903-E77A-47B0-AD87-CC8EA62CA869}"/>
                </a:ext>
              </a:extLst>
            </p:cNvPr>
            <p:cNvSpPr/>
            <p:nvPr/>
          </p:nvSpPr>
          <p:spPr>
            <a:xfrm>
              <a:off x="2956479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76FB7F8B-31E4-4EBC-861F-48EC316F3B19}"/>
                </a:ext>
              </a:extLst>
            </p:cNvPr>
            <p:cNvSpPr/>
            <p:nvPr/>
          </p:nvSpPr>
          <p:spPr>
            <a:xfrm>
              <a:off x="2498880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0356EBA1-0A0C-4DFA-8662-FD8E33AE3968}"/>
                </a:ext>
              </a:extLst>
            </p:cNvPr>
            <p:cNvSpPr/>
            <p:nvPr/>
          </p:nvSpPr>
          <p:spPr>
            <a:xfrm>
              <a:off x="2956479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4728D662-7801-44FD-AFA3-4075589229B6}"/>
                </a:ext>
              </a:extLst>
            </p:cNvPr>
            <p:cNvSpPr/>
            <p:nvPr/>
          </p:nvSpPr>
          <p:spPr>
            <a:xfrm>
              <a:off x="3414078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3367EF6-9327-4389-A99C-E43650ED0CBC}"/>
                </a:ext>
              </a:extLst>
            </p:cNvPr>
            <p:cNvSpPr/>
            <p:nvPr/>
          </p:nvSpPr>
          <p:spPr>
            <a:xfrm>
              <a:off x="3871677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5A120438-C088-4B17-874D-B10F149A98CA}"/>
                </a:ext>
              </a:extLst>
            </p:cNvPr>
            <p:cNvSpPr/>
            <p:nvPr/>
          </p:nvSpPr>
          <p:spPr>
            <a:xfrm>
              <a:off x="3414078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1C5A0B0E-1678-43D6-AA6D-28099A3907A8}"/>
                </a:ext>
              </a:extLst>
            </p:cNvPr>
            <p:cNvSpPr/>
            <p:nvPr/>
          </p:nvSpPr>
          <p:spPr>
            <a:xfrm>
              <a:off x="3871677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CB9A7BBE-F394-4FEA-B588-A3AC17777270}"/>
                </a:ext>
              </a:extLst>
            </p:cNvPr>
            <p:cNvSpPr/>
            <p:nvPr/>
          </p:nvSpPr>
          <p:spPr>
            <a:xfrm>
              <a:off x="3414078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495FF6C5-7B45-4D9F-889F-8031E0BFA295}"/>
                </a:ext>
              </a:extLst>
            </p:cNvPr>
            <p:cNvSpPr/>
            <p:nvPr/>
          </p:nvSpPr>
          <p:spPr>
            <a:xfrm>
              <a:off x="3871677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A104E594-9229-4BA9-B9E9-5B15C57427F0}"/>
                </a:ext>
              </a:extLst>
            </p:cNvPr>
            <p:cNvSpPr/>
            <p:nvPr/>
          </p:nvSpPr>
          <p:spPr>
            <a:xfrm>
              <a:off x="3414078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9D812423-4726-4C51-8396-8A3CAC97EBC5}"/>
                </a:ext>
              </a:extLst>
            </p:cNvPr>
            <p:cNvSpPr/>
            <p:nvPr/>
          </p:nvSpPr>
          <p:spPr>
            <a:xfrm>
              <a:off x="3871677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xmlns="" id="{81328DA5-2795-48DE-B5BB-B286530219E7}"/>
                    </a:ext>
                  </a:extLst>
                </p:cNvPr>
                <p:cNvSpPr/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1" name="Rectangle 6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ADDEB1A8-34A4-40F0-BE36-A260AE96EE43}"/>
                </a:ext>
              </a:extLst>
            </p:cNvPr>
            <p:cNvCxnSpPr/>
            <p:nvPr/>
          </p:nvCxnSpPr>
          <p:spPr>
            <a:xfrm flipH="1">
              <a:off x="1964111" y="1251290"/>
              <a:ext cx="161232" cy="3591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B801A336-6BCD-4417-9152-113581C51DE6}"/>
                </a:ext>
              </a:extLst>
            </p:cNvPr>
            <p:cNvCxnSpPr/>
            <p:nvPr/>
          </p:nvCxnSpPr>
          <p:spPr>
            <a:xfrm flipH="1">
              <a:off x="1960268" y="1751563"/>
              <a:ext cx="1813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83C12405-2A01-480B-875E-FB9BBCD6588C}"/>
                </a:ext>
              </a:extLst>
            </p:cNvPr>
            <p:cNvCxnSpPr/>
            <p:nvPr/>
          </p:nvCxnSpPr>
          <p:spPr>
            <a:xfrm flipH="1" flipV="1">
              <a:off x="1950108" y="1928901"/>
              <a:ext cx="155001" cy="1577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1713FBBA-6322-4233-9A77-443A4786E05B}"/>
                </a:ext>
              </a:extLst>
            </p:cNvPr>
            <p:cNvCxnSpPr/>
            <p:nvPr/>
          </p:nvCxnSpPr>
          <p:spPr>
            <a:xfrm flipH="1" flipV="1">
              <a:off x="1950108" y="2041293"/>
              <a:ext cx="167194" cy="5137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xmlns="" id="{7302C807-844B-45C6-9F8D-893C05262B00}"/>
                    </a:ext>
                  </a:extLst>
                </p:cNvPr>
                <p:cNvSpPr/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6" name="Rectangle 6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F277CEB1-F76B-4F8B-8956-4F6343C43793}"/>
                    </a:ext>
                  </a:extLst>
                </p:cNvPr>
                <p:cNvSpPr/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Rectangle 6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CDBC8DF4-DB10-4007-81A6-407145EF350F}"/>
                </a:ext>
              </a:extLst>
            </p:cNvPr>
            <p:cNvSpPr/>
            <p:nvPr/>
          </p:nvSpPr>
          <p:spPr>
            <a:xfrm>
              <a:off x="1126725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5ACDC6CF-B414-428E-81CE-0D097D0B194F}"/>
                </a:ext>
              </a:extLst>
            </p:cNvPr>
            <p:cNvSpPr/>
            <p:nvPr/>
          </p:nvSpPr>
          <p:spPr>
            <a:xfrm>
              <a:off x="1126725" y="1561220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88C9430-4F7F-4781-B1C3-E1E8B662C2E2}"/>
                </a:ext>
              </a:extLst>
            </p:cNvPr>
            <p:cNvSpPr/>
            <p:nvPr/>
          </p:nvSpPr>
          <p:spPr>
            <a:xfrm>
              <a:off x="1126725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3668B0AB-073C-4F00-8EF9-F023C88F0341}"/>
                </a:ext>
              </a:extLst>
            </p:cNvPr>
            <p:cNvSpPr/>
            <p:nvPr/>
          </p:nvSpPr>
          <p:spPr>
            <a:xfrm>
              <a:off x="1126725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xmlns="" id="{9961BEDD-F249-4E35-8FA5-3F35476997E8}"/>
                    </a:ext>
                  </a:extLst>
                </p:cNvPr>
                <p:cNvSpPr/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j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8" name="Rectangle 6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333" b="-29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617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0D25F93-1051-455B-B26D-EEA8370AF915}"/>
              </a:ext>
            </a:extLst>
          </p:cNvPr>
          <p:cNvGrpSpPr/>
          <p:nvPr/>
        </p:nvGrpSpPr>
        <p:grpSpPr>
          <a:xfrm>
            <a:off x="1022507" y="3497583"/>
            <a:ext cx="9147019" cy="2686753"/>
            <a:chOff x="594884" y="235984"/>
            <a:chExt cx="9147019" cy="268675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5F1E343C-D22D-4853-8AEB-5179E02325F0}"/>
                </a:ext>
              </a:extLst>
            </p:cNvPr>
            <p:cNvSpPr/>
            <p:nvPr/>
          </p:nvSpPr>
          <p:spPr>
            <a:xfrm>
              <a:off x="594884" y="235984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Backward Algorithm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88E0202F-F6A4-45B5-BFAE-710B3628FDB9}"/>
                </a:ext>
              </a:extLst>
            </p:cNvPr>
            <p:cNvSpPr/>
            <p:nvPr/>
          </p:nvSpPr>
          <p:spPr>
            <a:xfrm>
              <a:off x="1583682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F2B9469C-0A9C-40D1-A16A-1754A96608AC}"/>
                </a:ext>
              </a:extLst>
            </p:cNvPr>
            <p:cNvSpPr/>
            <p:nvPr/>
          </p:nvSpPr>
          <p:spPr>
            <a:xfrm>
              <a:off x="2041281" y="1107381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0724FA4B-D9DB-4A9D-872C-005FB55AF9B6}"/>
                    </a:ext>
                  </a:extLst>
                </p:cNvPr>
                <p:cNvSpPr/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9" name="Rectangle 6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286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99C394-9AE0-4B5B-A5FF-E0FB1615AF8C}"/>
                </a:ext>
              </a:extLst>
            </p:cNvPr>
            <p:cNvSpPr/>
            <p:nvPr/>
          </p:nvSpPr>
          <p:spPr>
            <a:xfrm>
              <a:off x="2041281" y="1561220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0C0C8C-3110-4F4B-896D-AB1498B47C2C}"/>
                </a:ext>
              </a:extLst>
            </p:cNvPr>
            <p:cNvSpPr/>
            <p:nvPr/>
          </p:nvSpPr>
          <p:spPr>
            <a:xfrm>
              <a:off x="2498880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F19E3385-4F1F-4581-BF58-C8D214BBD06B}"/>
                </a:ext>
              </a:extLst>
            </p:cNvPr>
            <p:cNvSpPr/>
            <p:nvPr/>
          </p:nvSpPr>
          <p:spPr>
            <a:xfrm>
              <a:off x="2956479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BB05225-2902-45C3-94BA-332DF28B375A}"/>
                </a:ext>
              </a:extLst>
            </p:cNvPr>
            <p:cNvSpPr/>
            <p:nvPr/>
          </p:nvSpPr>
          <p:spPr>
            <a:xfrm>
              <a:off x="2498880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746B550B-071D-444B-BC7E-B6D8A31748A2}"/>
                </a:ext>
              </a:extLst>
            </p:cNvPr>
            <p:cNvSpPr/>
            <p:nvPr/>
          </p:nvSpPr>
          <p:spPr>
            <a:xfrm>
              <a:off x="2956479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F212EFC-EB47-4C08-851B-19C1CE0165B3}"/>
                </a:ext>
              </a:extLst>
            </p:cNvPr>
            <p:cNvSpPr/>
            <p:nvPr/>
          </p:nvSpPr>
          <p:spPr>
            <a:xfrm>
              <a:off x="1583682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869284BF-CADE-420B-B1E2-96AE0103CB6B}"/>
                </a:ext>
              </a:extLst>
            </p:cNvPr>
            <p:cNvSpPr/>
            <p:nvPr/>
          </p:nvSpPr>
          <p:spPr>
            <a:xfrm>
              <a:off x="2041281" y="2015059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7DC099E4-32DB-4DFD-92AB-2A71E28C84B0}"/>
                </a:ext>
              </a:extLst>
            </p:cNvPr>
            <p:cNvSpPr/>
            <p:nvPr/>
          </p:nvSpPr>
          <p:spPr>
            <a:xfrm>
              <a:off x="1583682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EB497368-46EA-42D9-9703-9E355235BBE8}"/>
                </a:ext>
              </a:extLst>
            </p:cNvPr>
            <p:cNvSpPr/>
            <p:nvPr/>
          </p:nvSpPr>
          <p:spPr>
            <a:xfrm>
              <a:off x="2041281" y="246889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32962DF-6EC3-4BA0-A938-57E637471FAD}"/>
                </a:ext>
              </a:extLst>
            </p:cNvPr>
            <p:cNvSpPr/>
            <p:nvPr/>
          </p:nvSpPr>
          <p:spPr>
            <a:xfrm>
              <a:off x="2498880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3CDD903-E77A-47B0-AD87-CC8EA62CA869}"/>
                </a:ext>
              </a:extLst>
            </p:cNvPr>
            <p:cNvSpPr/>
            <p:nvPr/>
          </p:nvSpPr>
          <p:spPr>
            <a:xfrm>
              <a:off x="2956479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76FB7F8B-31E4-4EBC-861F-48EC316F3B19}"/>
                </a:ext>
              </a:extLst>
            </p:cNvPr>
            <p:cNvSpPr/>
            <p:nvPr/>
          </p:nvSpPr>
          <p:spPr>
            <a:xfrm>
              <a:off x="2498880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0356EBA1-0A0C-4DFA-8662-FD8E33AE3968}"/>
                </a:ext>
              </a:extLst>
            </p:cNvPr>
            <p:cNvSpPr/>
            <p:nvPr/>
          </p:nvSpPr>
          <p:spPr>
            <a:xfrm>
              <a:off x="2956479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4728D662-7801-44FD-AFA3-4075589229B6}"/>
                </a:ext>
              </a:extLst>
            </p:cNvPr>
            <p:cNvSpPr/>
            <p:nvPr/>
          </p:nvSpPr>
          <p:spPr>
            <a:xfrm>
              <a:off x="3414078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3367EF6-9327-4389-A99C-E43650ED0CBC}"/>
                </a:ext>
              </a:extLst>
            </p:cNvPr>
            <p:cNvSpPr/>
            <p:nvPr/>
          </p:nvSpPr>
          <p:spPr>
            <a:xfrm>
              <a:off x="3871677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5A120438-C088-4B17-874D-B10F149A98CA}"/>
                </a:ext>
              </a:extLst>
            </p:cNvPr>
            <p:cNvSpPr/>
            <p:nvPr/>
          </p:nvSpPr>
          <p:spPr>
            <a:xfrm>
              <a:off x="3414078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1C5A0B0E-1678-43D6-AA6D-28099A3907A8}"/>
                </a:ext>
              </a:extLst>
            </p:cNvPr>
            <p:cNvSpPr/>
            <p:nvPr/>
          </p:nvSpPr>
          <p:spPr>
            <a:xfrm>
              <a:off x="3871677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CB9A7BBE-F394-4FEA-B588-A3AC17777270}"/>
                </a:ext>
              </a:extLst>
            </p:cNvPr>
            <p:cNvSpPr/>
            <p:nvPr/>
          </p:nvSpPr>
          <p:spPr>
            <a:xfrm>
              <a:off x="3414078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495FF6C5-7B45-4D9F-889F-8031E0BFA295}"/>
                </a:ext>
              </a:extLst>
            </p:cNvPr>
            <p:cNvSpPr/>
            <p:nvPr/>
          </p:nvSpPr>
          <p:spPr>
            <a:xfrm>
              <a:off x="3871677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A104E594-9229-4BA9-B9E9-5B15C57427F0}"/>
                </a:ext>
              </a:extLst>
            </p:cNvPr>
            <p:cNvSpPr/>
            <p:nvPr/>
          </p:nvSpPr>
          <p:spPr>
            <a:xfrm>
              <a:off x="3414078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9D812423-4726-4C51-8396-8A3CAC97EBC5}"/>
                </a:ext>
              </a:extLst>
            </p:cNvPr>
            <p:cNvSpPr/>
            <p:nvPr/>
          </p:nvSpPr>
          <p:spPr>
            <a:xfrm>
              <a:off x="3871677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xmlns="" id="{81328DA5-2795-48DE-B5BB-B286530219E7}"/>
                    </a:ext>
                  </a:extLst>
                </p:cNvPr>
                <p:cNvSpPr/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1" name="Rectangle 6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ADDEB1A8-34A4-40F0-BE36-A260AE96EE43}"/>
                </a:ext>
              </a:extLst>
            </p:cNvPr>
            <p:cNvCxnSpPr/>
            <p:nvPr/>
          </p:nvCxnSpPr>
          <p:spPr>
            <a:xfrm flipH="1">
              <a:off x="1964111" y="1251290"/>
              <a:ext cx="161232" cy="3591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B801A336-6BCD-4417-9152-113581C51DE6}"/>
                </a:ext>
              </a:extLst>
            </p:cNvPr>
            <p:cNvCxnSpPr/>
            <p:nvPr/>
          </p:nvCxnSpPr>
          <p:spPr>
            <a:xfrm flipH="1">
              <a:off x="1960268" y="1751563"/>
              <a:ext cx="1813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83C12405-2A01-480B-875E-FB9BBCD6588C}"/>
                </a:ext>
              </a:extLst>
            </p:cNvPr>
            <p:cNvCxnSpPr/>
            <p:nvPr/>
          </p:nvCxnSpPr>
          <p:spPr>
            <a:xfrm flipH="1" flipV="1">
              <a:off x="1950108" y="1928901"/>
              <a:ext cx="155001" cy="1577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1713FBBA-6322-4233-9A77-443A4786E05B}"/>
                </a:ext>
              </a:extLst>
            </p:cNvPr>
            <p:cNvCxnSpPr/>
            <p:nvPr/>
          </p:nvCxnSpPr>
          <p:spPr>
            <a:xfrm flipH="1" flipV="1">
              <a:off x="1950108" y="2041293"/>
              <a:ext cx="167194" cy="5137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xmlns="" id="{7302C807-844B-45C6-9F8D-893C05262B00}"/>
                    </a:ext>
                  </a:extLst>
                </p:cNvPr>
                <p:cNvSpPr/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6" name="Rectangle 6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F277CEB1-F76B-4F8B-8956-4F6343C43793}"/>
                    </a:ext>
                  </a:extLst>
                </p:cNvPr>
                <p:cNvSpPr/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Rectangle 6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CDBC8DF4-DB10-4007-81A6-407145EF350F}"/>
                </a:ext>
              </a:extLst>
            </p:cNvPr>
            <p:cNvSpPr/>
            <p:nvPr/>
          </p:nvSpPr>
          <p:spPr>
            <a:xfrm>
              <a:off x="1126725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5ACDC6CF-B414-428E-81CE-0D097D0B194F}"/>
                </a:ext>
              </a:extLst>
            </p:cNvPr>
            <p:cNvSpPr/>
            <p:nvPr/>
          </p:nvSpPr>
          <p:spPr>
            <a:xfrm>
              <a:off x="1126725" y="1561220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88C9430-4F7F-4781-B1C3-E1E8B662C2E2}"/>
                </a:ext>
              </a:extLst>
            </p:cNvPr>
            <p:cNvSpPr/>
            <p:nvPr/>
          </p:nvSpPr>
          <p:spPr>
            <a:xfrm>
              <a:off x="1126725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3668B0AB-073C-4F00-8EF9-F023C88F0341}"/>
                </a:ext>
              </a:extLst>
            </p:cNvPr>
            <p:cNvSpPr/>
            <p:nvPr/>
          </p:nvSpPr>
          <p:spPr>
            <a:xfrm>
              <a:off x="1126725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xmlns="" id="{9961BEDD-F249-4E35-8FA5-3F35476997E8}"/>
                    </a:ext>
                  </a:extLst>
                </p:cNvPr>
                <p:cNvSpPr/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j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8" name="Rectangle 6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333" b="-29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B9837D7D-229E-4EF2-848A-C5DD74E6BF78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7DC80DC0-ED8D-46B0-BEA2-E09B1217772A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DC80DC0-ED8D-46B0-BEA2-E09B12177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73D8F35-E2B2-460E-B27C-4E4315374DB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2C0EF882-86C3-4838-8BA9-53859E687605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C0EF882-86C3-4838-8BA9-53859E687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4D74691F-5CED-44EB-866B-59CD867E39B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F3379373-0D4E-4C13-A515-7D939BEB8B44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3379373-0D4E-4C13-A515-7D939BEB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5B5B57E0-347D-4DC0-8C70-ACFF26BF7767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62500997-9E6A-4846-BEA7-4E20622BCDAC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500997-9E6A-4846-BEA7-4E20622BC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80A8A9EA-A9A6-428C-8679-7F8249239766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C9A53D45-B9D3-440B-9A42-A0E700B2C125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9A53D45-B9D3-440B-9A42-A0E700B2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A234AC87-1C43-4C67-962C-AFA45A146118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B1448732-62F1-4ACF-B019-5AD80A1E46E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448732-62F1-4ACF-B019-5AD80A1E4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F11615BA-0428-49C0-918F-420E2A609D82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1615BA-0428-49C0-918F-420E2A609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0CCD1A44-32CE-48A6-A64F-A867F04AF927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BA348454-149C-4A19-B24B-E7A3C56B66EF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A348454-149C-4A19-B24B-E7A3C56B6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89283C6B-72CC-4784-BEA2-9674B139E385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9D97DCE9-11C5-4661-B983-E4A6485C7E95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D97DCE9-11C5-4661-B983-E4A6485C7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A83C3F9C-4700-437F-9CB3-B0D754E57BB4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D01B7E19-31BA-41D7-95F7-08391EDD65DE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01B7E19-31BA-41D7-95F7-08391EDD6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711FD16A-75AE-4C23-937C-C9A21FB70053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7AD2EEA4-4A31-460D-B6AF-D3F0469EEAD0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AD2EEA4-4A31-460D-B6AF-D3F0469EE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7E2E9F47-54E3-4128-8FD3-7BDD1BB9D67F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="" id="{BD8FCA9E-5EFB-45E7-A78F-437CE2D26FF3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8FCA9E-5EFB-45E7-A78F-437CE2D26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20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8602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4E0D8799-4415-4A8A-B623-EA3A67FA7BBB}"/>
              </a:ext>
            </a:extLst>
          </p:cNvPr>
          <p:cNvCxnSpPr/>
          <p:nvPr/>
        </p:nvCxnSpPr>
        <p:spPr>
          <a:xfrm>
            <a:off x="10473869" y="135104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0E45DF06-64E4-491A-9D6C-13F309496532}"/>
              </a:ext>
            </a:extLst>
          </p:cNvPr>
          <p:cNvCxnSpPr/>
          <p:nvPr/>
        </p:nvCxnSpPr>
        <p:spPr>
          <a:xfrm>
            <a:off x="10912781" y="135104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F1A039BE-FC91-466E-9C6A-9FFFD0C8680D}"/>
              </a:ext>
            </a:extLst>
          </p:cNvPr>
          <p:cNvCxnSpPr/>
          <p:nvPr/>
        </p:nvCxnSpPr>
        <p:spPr>
          <a:xfrm flipV="1">
            <a:off x="11355958" y="135102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3FBA3EDE-AD40-40E8-8AE1-3ED333D09122}"/>
              </a:ext>
            </a:extLst>
          </p:cNvPr>
          <p:cNvCxnSpPr/>
          <p:nvPr/>
        </p:nvCxnSpPr>
        <p:spPr>
          <a:xfrm>
            <a:off x="9574977" y="135142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7FAB011-172C-4E93-A88A-BD8E49564216}"/>
              </a:ext>
            </a:extLst>
          </p:cNvPr>
          <p:cNvCxnSpPr/>
          <p:nvPr/>
        </p:nvCxnSpPr>
        <p:spPr>
          <a:xfrm flipV="1">
            <a:off x="10018154" y="135140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(HOP-HMM)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0D25F93-1051-455B-B26D-EEA8370AF915}"/>
              </a:ext>
            </a:extLst>
          </p:cNvPr>
          <p:cNvGrpSpPr/>
          <p:nvPr/>
        </p:nvGrpSpPr>
        <p:grpSpPr>
          <a:xfrm>
            <a:off x="1022507" y="3497583"/>
            <a:ext cx="9147019" cy="2686753"/>
            <a:chOff x="594884" y="235984"/>
            <a:chExt cx="9147019" cy="268675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5F1E343C-D22D-4853-8AEB-5179E02325F0}"/>
                </a:ext>
              </a:extLst>
            </p:cNvPr>
            <p:cNvSpPr/>
            <p:nvPr/>
          </p:nvSpPr>
          <p:spPr>
            <a:xfrm>
              <a:off x="594884" y="235984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Backward Algorithm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88E0202F-F6A4-45B5-BFAE-710B3628FDB9}"/>
                </a:ext>
              </a:extLst>
            </p:cNvPr>
            <p:cNvSpPr/>
            <p:nvPr/>
          </p:nvSpPr>
          <p:spPr>
            <a:xfrm>
              <a:off x="1583682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F2B9469C-0A9C-40D1-A16A-1754A96608AC}"/>
                </a:ext>
              </a:extLst>
            </p:cNvPr>
            <p:cNvSpPr/>
            <p:nvPr/>
          </p:nvSpPr>
          <p:spPr>
            <a:xfrm>
              <a:off x="2041281" y="1107381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0724FA4B-D9DB-4A9D-872C-005FB55AF9B6}"/>
                    </a:ext>
                  </a:extLst>
                </p:cNvPr>
                <p:cNvSpPr/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9" name="Rectangle 6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286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99C394-9AE0-4B5B-A5FF-E0FB1615AF8C}"/>
                </a:ext>
              </a:extLst>
            </p:cNvPr>
            <p:cNvSpPr/>
            <p:nvPr/>
          </p:nvSpPr>
          <p:spPr>
            <a:xfrm>
              <a:off x="2041281" y="1561220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0C0C8C-3110-4F4B-896D-AB1498B47C2C}"/>
                </a:ext>
              </a:extLst>
            </p:cNvPr>
            <p:cNvSpPr/>
            <p:nvPr/>
          </p:nvSpPr>
          <p:spPr>
            <a:xfrm>
              <a:off x="2498880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F19E3385-4F1F-4581-BF58-C8D214BBD06B}"/>
                </a:ext>
              </a:extLst>
            </p:cNvPr>
            <p:cNvSpPr/>
            <p:nvPr/>
          </p:nvSpPr>
          <p:spPr>
            <a:xfrm>
              <a:off x="2956479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BB05225-2902-45C3-94BA-332DF28B375A}"/>
                </a:ext>
              </a:extLst>
            </p:cNvPr>
            <p:cNvSpPr/>
            <p:nvPr/>
          </p:nvSpPr>
          <p:spPr>
            <a:xfrm>
              <a:off x="2498880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746B550B-071D-444B-BC7E-B6D8A31748A2}"/>
                </a:ext>
              </a:extLst>
            </p:cNvPr>
            <p:cNvSpPr/>
            <p:nvPr/>
          </p:nvSpPr>
          <p:spPr>
            <a:xfrm>
              <a:off x="2956479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F212EFC-EB47-4C08-851B-19C1CE0165B3}"/>
                </a:ext>
              </a:extLst>
            </p:cNvPr>
            <p:cNvSpPr/>
            <p:nvPr/>
          </p:nvSpPr>
          <p:spPr>
            <a:xfrm>
              <a:off x="1583682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869284BF-CADE-420B-B1E2-96AE0103CB6B}"/>
                </a:ext>
              </a:extLst>
            </p:cNvPr>
            <p:cNvSpPr/>
            <p:nvPr/>
          </p:nvSpPr>
          <p:spPr>
            <a:xfrm>
              <a:off x="2041281" y="2015059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7DC099E4-32DB-4DFD-92AB-2A71E28C84B0}"/>
                </a:ext>
              </a:extLst>
            </p:cNvPr>
            <p:cNvSpPr/>
            <p:nvPr/>
          </p:nvSpPr>
          <p:spPr>
            <a:xfrm>
              <a:off x="1583682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EB497368-46EA-42D9-9703-9E355235BBE8}"/>
                </a:ext>
              </a:extLst>
            </p:cNvPr>
            <p:cNvSpPr/>
            <p:nvPr/>
          </p:nvSpPr>
          <p:spPr>
            <a:xfrm>
              <a:off x="2041281" y="246889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32962DF-6EC3-4BA0-A938-57E637471FAD}"/>
                </a:ext>
              </a:extLst>
            </p:cNvPr>
            <p:cNvSpPr/>
            <p:nvPr/>
          </p:nvSpPr>
          <p:spPr>
            <a:xfrm>
              <a:off x="2498880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3CDD903-E77A-47B0-AD87-CC8EA62CA869}"/>
                </a:ext>
              </a:extLst>
            </p:cNvPr>
            <p:cNvSpPr/>
            <p:nvPr/>
          </p:nvSpPr>
          <p:spPr>
            <a:xfrm>
              <a:off x="2956479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76FB7F8B-31E4-4EBC-861F-48EC316F3B19}"/>
                </a:ext>
              </a:extLst>
            </p:cNvPr>
            <p:cNvSpPr/>
            <p:nvPr/>
          </p:nvSpPr>
          <p:spPr>
            <a:xfrm>
              <a:off x="2498880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0356EBA1-0A0C-4DFA-8662-FD8E33AE3968}"/>
                </a:ext>
              </a:extLst>
            </p:cNvPr>
            <p:cNvSpPr/>
            <p:nvPr/>
          </p:nvSpPr>
          <p:spPr>
            <a:xfrm>
              <a:off x="2956479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4728D662-7801-44FD-AFA3-4075589229B6}"/>
                </a:ext>
              </a:extLst>
            </p:cNvPr>
            <p:cNvSpPr/>
            <p:nvPr/>
          </p:nvSpPr>
          <p:spPr>
            <a:xfrm>
              <a:off x="3414078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3367EF6-9327-4389-A99C-E43650ED0CBC}"/>
                </a:ext>
              </a:extLst>
            </p:cNvPr>
            <p:cNvSpPr/>
            <p:nvPr/>
          </p:nvSpPr>
          <p:spPr>
            <a:xfrm>
              <a:off x="3871677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5A120438-C088-4B17-874D-B10F149A98CA}"/>
                </a:ext>
              </a:extLst>
            </p:cNvPr>
            <p:cNvSpPr/>
            <p:nvPr/>
          </p:nvSpPr>
          <p:spPr>
            <a:xfrm>
              <a:off x="3414078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1C5A0B0E-1678-43D6-AA6D-28099A3907A8}"/>
                </a:ext>
              </a:extLst>
            </p:cNvPr>
            <p:cNvSpPr/>
            <p:nvPr/>
          </p:nvSpPr>
          <p:spPr>
            <a:xfrm>
              <a:off x="3871677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CB9A7BBE-F394-4FEA-B588-A3AC17777270}"/>
                </a:ext>
              </a:extLst>
            </p:cNvPr>
            <p:cNvSpPr/>
            <p:nvPr/>
          </p:nvSpPr>
          <p:spPr>
            <a:xfrm>
              <a:off x="3414078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495FF6C5-7B45-4D9F-889F-8031E0BFA295}"/>
                </a:ext>
              </a:extLst>
            </p:cNvPr>
            <p:cNvSpPr/>
            <p:nvPr/>
          </p:nvSpPr>
          <p:spPr>
            <a:xfrm>
              <a:off x="3871677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A104E594-9229-4BA9-B9E9-5B15C57427F0}"/>
                </a:ext>
              </a:extLst>
            </p:cNvPr>
            <p:cNvSpPr/>
            <p:nvPr/>
          </p:nvSpPr>
          <p:spPr>
            <a:xfrm>
              <a:off x="3414078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9D812423-4726-4C51-8396-8A3CAC97EBC5}"/>
                </a:ext>
              </a:extLst>
            </p:cNvPr>
            <p:cNvSpPr/>
            <p:nvPr/>
          </p:nvSpPr>
          <p:spPr>
            <a:xfrm>
              <a:off x="3871677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xmlns="" id="{81328DA5-2795-48DE-B5BB-B286530219E7}"/>
                    </a:ext>
                  </a:extLst>
                </p:cNvPr>
                <p:cNvSpPr/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1" name="Rectangle 6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ADDEB1A8-34A4-40F0-BE36-A260AE96EE43}"/>
                </a:ext>
              </a:extLst>
            </p:cNvPr>
            <p:cNvCxnSpPr/>
            <p:nvPr/>
          </p:nvCxnSpPr>
          <p:spPr>
            <a:xfrm flipH="1">
              <a:off x="1964111" y="1251290"/>
              <a:ext cx="161232" cy="3591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B801A336-6BCD-4417-9152-113581C51DE6}"/>
                </a:ext>
              </a:extLst>
            </p:cNvPr>
            <p:cNvCxnSpPr/>
            <p:nvPr/>
          </p:nvCxnSpPr>
          <p:spPr>
            <a:xfrm flipH="1">
              <a:off x="1960268" y="1751563"/>
              <a:ext cx="1813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83C12405-2A01-480B-875E-FB9BBCD6588C}"/>
                </a:ext>
              </a:extLst>
            </p:cNvPr>
            <p:cNvCxnSpPr/>
            <p:nvPr/>
          </p:nvCxnSpPr>
          <p:spPr>
            <a:xfrm flipH="1" flipV="1">
              <a:off x="1950108" y="1928901"/>
              <a:ext cx="155001" cy="1577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1713FBBA-6322-4233-9A77-443A4786E05B}"/>
                </a:ext>
              </a:extLst>
            </p:cNvPr>
            <p:cNvCxnSpPr/>
            <p:nvPr/>
          </p:nvCxnSpPr>
          <p:spPr>
            <a:xfrm flipH="1" flipV="1">
              <a:off x="1950108" y="2041293"/>
              <a:ext cx="167194" cy="5137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xmlns="" id="{7302C807-844B-45C6-9F8D-893C05262B00}"/>
                    </a:ext>
                  </a:extLst>
                </p:cNvPr>
                <p:cNvSpPr/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6" name="Rectangle 6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F277CEB1-F76B-4F8B-8956-4F6343C43793}"/>
                    </a:ext>
                  </a:extLst>
                </p:cNvPr>
                <p:cNvSpPr/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Rectangle 6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CDBC8DF4-DB10-4007-81A6-407145EF350F}"/>
                </a:ext>
              </a:extLst>
            </p:cNvPr>
            <p:cNvSpPr/>
            <p:nvPr/>
          </p:nvSpPr>
          <p:spPr>
            <a:xfrm>
              <a:off x="1126725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5ACDC6CF-B414-428E-81CE-0D097D0B194F}"/>
                </a:ext>
              </a:extLst>
            </p:cNvPr>
            <p:cNvSpPr/>
            <p:nvPr/>
          </p:nvSpPr>
          <p:spPr>
            <a:xfrm>
              <a:off x="1126725" y="1561220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88C9430-4F7F-4781-B1C3-E1E8B662C2E2}"/>
                </a:ext>
              </a:extLst>
            </p:cNvPr>
            <p:cNvSpPr/>
            <p:nvPr/>
          </p:nvSpPr>
          <p:spPr>
            <a:xfrm>
              <a:off x="1126725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3668B0AB-073C-4F00-8EF9-F023C88F0341}"/>
                </a:ext>
              </a:extLst>
            </p:cNvPr>
            <p:cNvSpPr/>
            <p:nvPr/>
          </p:nvSpPr>
          <p:spPr>
            <a:xfrm>
              <a:off x="1126725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xmlns="" id="{9961BEDD-F249-4E35-8FA5-3F35476997E8}"/>
                    </a:ext>
                  </a:extLst>
                </p:cNvPr>
                <p:cNvSpPr/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j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8" name="Rectangle 6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333" b="-29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36CC8008-BDA5-430A-9C49-9AD9F4B16125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5B2BB3E7-0CCD-4D73-AFE7-534C5DFB59A1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B2BB3E7-0CCD-4D73-AFE7-534C5DFB5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95FE5C51-8926-4223-A9CC-C4476933B907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7B5059B3-80B4-42F8-AEA8-EA11A7EC03CD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B5059B3-80B4-42F8-AEA8-EA11A7EC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7230DFFB-4520-40D0-8AA7-21B985EDAE6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35E3FA65-6BB6-4435-9F94-498D26486967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E3FA65-6BB6-4435-9F94-498D26486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A0FF3468-6668-44B5-82BA-E5D8ABA05015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09A9577C-5D8C-49B3-A6FA-2D79262BC2A3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A9577C-5D8C-49B3-A6FA-2D79262BC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C34E2BC8-1208-4A75-A549-5DCDECA0A2C1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BCED6723-80C0-4970-80C8-58BD8B602D5B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ED6723-80C0-4970-80C8-58BD8B602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033A1402-071E-44B0-BC54-E2CF3A199AFA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9F48A0CC-07C1-4A42-86F1-25F2A7A37BD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F48A0CC-07C1-4A42-86F1-25F2A7A37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12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CD492CE5-CF1C-4C2F-A5CE-B4DBE9924CEE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492CE5-CF1C-4C2F-A5CE-B4DBE9924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5124E018-5657-437F-A0F7-303EC0D4D786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209D99ED-AD4E-4734-A9F7-A27C61A56388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09D99ED-AD4E-4734-A9F7-A27C61A56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A182A52A-8F00-4372-BBD2-93EBBFBC13DC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BCC4E485-FE1D-4EDA-BF71-4EABEA35F536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C4E485-FE1D-4EDA-BF71-4EABEA35F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97BFD14E-9AF6-43C3-9F72-E65C78939A12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32D9A36E-FCFC-464F-8CE3-5BB481D2BF32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2D9A36E-FCFC-464F-8CE3-5BB481D2B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86016513-9E80-4B1A-9015-BC1BDE0FD9A0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903AF638-490F-452A-913E-965AEDC6542E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3AF638-490F-452A-913E-965AEDC65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05300303-C750-4E5E-92CC-DFCCB2423090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="" id="{AA23F5A9-9EAC-4B87-A105-9C4FDD8A7A56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3F5A9-9EAC-4B87-A105-9C4FDD8A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392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4E0D8799-4415-4A8A-B623-EA3A67FA7BBB}"/>
              </a:ext>
            </a:extLst>
          </p:cNvPr>
          <p:cNvCxnSpPr/>
          <p:nvPr/>
        </p:nvCxnSpPr>
        <p:spPr>
          <a:xfrm>
            <a:off x="10473869" y="135104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0E45DF06-64E4-491A-9D6C-13F309496532}"/>
              </a:ext>
            </a:extLst>
          </p:cNvPr>
          <p:cNvCxnSpPr/>
          <p:nvPr/>
        </p:nvCxnSpPr>
        <p:spPr>
          <a:xfrm>
            <a:off x="10912781" y="135104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F1A039BE-FC91-466E-9C6A-9FFFD0C8680D}"/>
              </a:ext>
            </a:extLst>
          </p:cNvPr>
          <p:cNvCxnSpPr/>
          <p:nvPr/>
        </p:nvCxnSpPr>
        <p:spPr>
          <a:xfrm flipV="1">
            <a:off x="11355958" y="135102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3FBA3EDE-AD40-40E8-8AE1-3ED333D09122}"/>
              </a:ext>
            </a:extLst>
          </p:cNvPr>
          <p:cNvCxnSpPr/>
          <p:nvPr/>
        </p:nvCxnSpPr>
        <p:spPr>
          <a:xfrm>
            <a:off x="9574977" y="135142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7FAB011-172C-4E93-A88A-BD8E49564216}"/>
              </a:ext>
            </a:extLst>
          </p:cNvPr>
          <p:cNvCxnSpPr/>
          <p:nvPr/>
        </p:nvCxnSpPr>
        <p:spPr>
          <a:xfrm flipV="1">
            <a:off x="10018154" y="135140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(HOP-HMM)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0D25F93-1051-455B-B26D-EEA8370AF915}"/>
              </a:ext>
            </a:extLst>
          </p:cNvPr>
          <p:cNvGrpSpPr/>
          <p:nvPr/>
        </p:nvGrpSpPr>
        <p:grpSpPr>
          <a:xfrm>
            <a:off x="1022507" y="3497583"/>
            <a:ext cx="9147019" cy="2686753"/>
            <a:chOff x="594884" y="235984"/>
            <a:chExt cx="9147019" cy="268675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5F1E343C-D22D-4853-8AEB-5179E02325F0}"/>
                </a:ext>
              </a:extLst>
            </p:cNvPr>
            <p:cNvSpPr/>
            <p:nvPr/>
          </p:nvSpPr>
          <p:spPr>
            <a:xfrm>
              <a:off x="594884" y="235984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Backward Algorithm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88E0202F-F6A4-45B5-BFAE-710B3628FDB9}"/>
                </a:ext>
              </a:extLst>
            </p:cNvPr>
            <p:cNvSpPr/>
            <p:nvPr/>
          </p:nvSpPr>
          <p:spPr>
            <a:xfrm>
              <a:off x="1583682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F2B9469C-0A9C-40D1-A16A-1754A96608AC}"/>
                </a:ext>
              </a:extLst>
            </p:cNvPr>
            <p:cNvSpPr/>
            <p:nvPr/>
          </p:nvSpPr>
          <p:spPr>
            <a:xfrm>
              <a:off x="2041281" y="1107381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0724FA4B-D9DB-4A9D-872C-005FB55AF9B6}"/>
                    </a:ext>
                  </a:extLst>
                </p:cNvPr>
                <p:cNvSpPr/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9" name="Rectangle 6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286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99C394-9AE0-4B5B-A5FF-E0FB1615AF8C}"/>
                </a:ext>
              </a:extLst>
            </p:cNvPr>
            <p:cNvSpPr/>
            <p:nvPr/>
          </p:nvSpPr>
          <p:spPr>
            <a:xfrm>
              <a:off x="2041281" y="1561220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0C0C8C-3110-4F4B-896D-AB1498B47C2C}"/>
                </a:ext>
              </a:extLst>
            </p:cNvPr>
            <p:cNvSpPr/>
            <p:nvPr/>
          </p:nvSpPr>
          <p:spPr>
            <a:xfrm>
              <a:off x="2498880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F19E3385-4F1F-4581-BF58-C8D214BBD06B}"/>
                </a:ext>
              </a:extLst>
            </p:cNvPr>
            <p:cNvSpPr/>
            <p:nvPr/>
          </p:nvSpPr>
          <p:spPr>
            <a:xfrm>
              <a:off x="2956479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BB05225-2902-45C3-94BA-332DF28B375A}"/>
                </a:ext>
              </a:extLst>
            </p:cNvPr>
            <p:cNvSpPr/>
            <p:nvPr/>
          </p:nvSpPr>
          <p:spPr>
            <a:xfrm>
              <a:off x="2498880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746B550B-071D-444B-BC7E-B6D8A31748A2}"/>
                </a:ext>
              </a:extLst>
            </p:cNvPr>
            <p:cNvSpPr/>
            <p:nvPr/>
          </p:nvSpPr>
          <p:spPr>
            <a:xfrm>
              <a:off x="2956479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F212EFC-EB47-4C08-851B-19C1CE0165B3}"/>
                </a:ext>
              </a:extLst>
            </p:cNvPr>
            <p:cNvSpPr/>
            <p:nvPr/>
          </p:nvSpPr>
          <p:spPr>
            <a:xfrm>
              <a:off x="1583682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869284BF-CADE-420B-B1E2-96AE0103CB6B}"/>
                </a:ext>
              </a:extLst>
            </p:cNvPr>
            <p:cNvSpPr/>
            <p:nvPr/>
          </p:nvSpPr>
          <p:spPr>
            <a:xfrm>
              <a:off x="2041281" y="2015059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7DC099E4-32DB-4DFD-92AB-2A71E28C84B0}"/>
                </a:ext>
              </a:extLst>
            </p:cNvPr>
            <p:cNvSpPr/>
            <p:nvPr/>
          </p:nvSpPr>
          <p:spPr>
            <a:xfrm>
              <a:off x="1583682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EB497368-46EA-42D9-9703-9E355235BBE8}"/>
                </a:ext>
              </a:extLst>
            </p:cNvPr>
            <p:cNvSpPr/>
            <p:nvPr/>
          </p:nvSpPr>
          <p:spPr>
            <a:xfrm>
              <a:off x="2041281" y="246889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32962DF-6EC3-4BA0-A938-57E637471FAD}"/>
                </a:ext>
              </a:extLst>
            </p:cNvPr>
            <p:cNvSpPr/>
            <p:nvPr/>
          </p:nvSpPr>
          <p:spPr>
            <a:xfrm>
              <a:off x="2498880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3CDD903-E77A-47B0-AD87-CC8EA62CA869}"/>
                </a:ext>
              </a:extLst>
            </p:cNvPr>
            <p:cNvSpPr/>
            <p:nvPr/>
          </p:nvSpPr>
          <p:spPr>
            <a:xfrm>
              <a:off x="2956479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76FB7F8B-31E4-4EBC-861F-48EC316F3B19}"/>
                </a:ext>
              </a:extLst>
            </p:cNvPr>
            <p:cNvSpPr/>
            <p:nvPr/>
          </p:nvSpPr>
          <p:spPr>
            <a:xfrm>
              <a:off x="2498880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0356EBA1-0A0C-4DFA-8662-FD8E33AE3968}"/>
                </a:ext>
              </a:extLst>
            </p:cNvPr>
            <p:cNvSpPr/>
            <p:nvPr/>
          </p:nvSpPr>
          <p:spPr>
            <a:xfrm>
              <a:off x="2956479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4728D662-7801-44FD-AFA3-4075589229B6}"/>
                </a:ext>
              </a:extLst>
            </p:cNvPr>
            <p:cNvSpPr/>
            <p:nvPr/>
          </p:nvSpPr>
          <p:spPr>
            <a:xfrm>
              <a:off x="3414078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3367EF6-9327-4389-A99C-E43650ED0CBC}"/>
                </a:ext>
              </a:extLst>
            </p:cNvPr>
            <p:cNvSpPr/>
            <p:nvPr/>
          </p:nvSpPr>
          <p:spPr>
            <a:xfrm>
              <a:off x="3871677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5A120438-C088-4B17-874D-B10F149A98CA}"/>
                </a:ext>
              </a:extLst>
            </p:cNvPr>
            <p:cNvSpPr/>
            <p:nvPr/>
          </p:nvSpPr>
          <p:spPr>
            <a:xfrm>
              <a:off x="3414078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1C5A0B0E-1678-43D6-AA6D-28099A3907A8}"/>
                </a:ext>
              </a:extLst>
            </p:cNvPr>
            <p:cNvSpPr/>
            <p:nvPr/>
          </p:nvSpPr>
          <p:spPr>
            <a:xfrm>
              <a:off x="3871677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CB9A7BBE-F394-4FEA-B588-A3AC17777270}"/>
                </a:ext>
              </a:extLst>
            </p:cNvPr>
            <p:cNvSpPr/>
            <p:nvPr/>
          </p:nvSpPr>
          <p:spPr>
            <a:xfrm>
              <a:off x="3414078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495FF6C5-7B45-4D9F-889F-8031E0BFA295}"/>
                </a:ext>
              </a:extLst>
            </p:cNvPr>
            <p:cNvSpPr/>
            <p:nvPr/>
          </p:nvSpPr>
          <p:spPr>
            <a:xfrm>
              <a:off x="3871677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A104E594-9229-4BA9-B9E9-5B15C57427F0}"/>
                </a:ext>
              </a:extLst>
            </p:cNvPr>
            <p:cNvSpPr/>
            <p:nvPr/>
          </p:nvSpPr>
          <p:spPr>
            <a:xfrm>
              <a:off x="3414078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9D812423-4726-4C51-8396-8A3CAC97EBC5}"/>
                </a:ext>
              </a:extLst>
            </p:cNvPr>
            <p:cNvSpPr/>
            <p:nvPr/>
          </p:nvSpPr>
          <p:spPr>
            <a:xfrm>
              <a:off x="3871677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xmlns="" id="{81328DA5-2795-48DE-B5BB-B286530219E7}"/>
                    </a:ext>
                  </a:extLst>
                </p:cNvPr>
                <p:cNvSpPr/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1" name="Rectangle 6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ADDEB1A8-34A4-40F0-BE36-A260AE96EE43}"/>
                </a:ext>
              </a:extLst>
            </p:cNvPr>
            <p:cNvCxnSpPr/>
            <p:nvPr/>
          </p:nvCxnSpPr>
          <p:spPr>
            <a:xfrm flipH="1">
              <a:off x="1964111" y="1251290"/>
              <a:ext cx="161232" cy="3591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B801A336-6BCD-4417-9152-113581C51DE6}"/>
                </a:ext>
              </a:extLst>
            </p:cNvPr>
            <p:cNvCxnSpPr/>
            <p:nvPr/>
          </p:nvCxnSpPr>
          <p:spPr>
            <a:xfrm flipH="1">
              <a:off x="1960268" y="1751563"/>
              <a:ext cx="1813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83C12405-2A01-480B-875E-FB9BBCD6588C}"/>
                </a:ext>
              </a:extLst>
            </p:cNvPr>
            <p:cNvCxnSpPr/>
            <p:nvPr/>
          </p:nvCxnSpPr>
          <p:spPr>
            <a:xfrm flipH="1" flipV="1">
              <a:off x="1950108" y="1928901"/>
              <a:ext cx="155001" cy="1577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1713FBBA-6322-4233-9A77-443A4786E05B}"/>
                </a:ext>
              </a:extLst>
            </p:cNvPr>
            <p:cNvCxnSpPr/>
            <p:nvPr/>
          </p:nvCxnSpPr>
          <p:spPr>
            <a:xfrm flipH="1" flipV="1">
              <a:off x="1950108" y="2041293"/>
              <a:ext cx="167194" cy="5137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xmlns="" id="{7302C807-844B-45C6-9F8D-893C05262B00}"/>
                    </a:ext>
                  </a:extLst>
                </p:cNvPr>
                <p:cNvSpPr/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6" name="Rectangle 6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F277CEB1-F76B-4F8B-8956-4F6343C43793}"/>
                    </a:ext>
                  </a:extLst>
                </p:cNvPr>
                <p:cNvSpPr/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Rectangle 6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CDBC8DF4-DB10-4007-81A6-407145EF350F}"/>
                </a:ext>
              </a:extLst>
            </p:cNvPr>
            <p:cNvSpPr/>
            <p:nvPr/>
          </p:nvSpPr>
          <p:spPr>
            <a:xfrm>
              <a:off x="1126725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5ACDC6CF-B414-428E-81CE-0D097D0B194F}"/>
                </a:ext>
              </a:extLst>
            </p:cNvPr>
            <p:cNvSpPr/>
            <p:nvPr/>
          </p:nvSpPr>
          <p:spPr>
            <a:xfrm>
              <a:off x="1126725" y="1561220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88C9430-4F7F-4781-B1C3-E1E8B662C2E2}"/>
                </a:ext>
              </a:extLst>
            </p:cNvPr>
            <p:cNvSpPr/>
            <p:nvPr/>
          </p:nvSpPr>
          <p:spPr>
            <a:xfrm>
              <a:off x="1126725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3668B0AB-073C-4F00-8EF9-F023C88F0341}"/>
                </a:ext>
              </a:extLst>
            </p:cNvPr>
            <p:cNvSpPr/>
            <p:nvPr/>
          </p:nvSpPr>
          <p:spPr>
            <a:xfrm>
              <a:off x="1126725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xmlns="" id="{9961BEDD-F249-4E35-8FA5-3F35476997E8}"/>
                    </a:ext>
                  </a:extLst>
                </p:cNvPr>
                <p:cNvSpPr/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j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8" name="Rectangle 6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333" b="-29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36CC8008-BDA5-430A-9C49-9AD9F4B16125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5B2BB3E7-0CCD-4D73-AFE7-534C5DFB59A1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B2BB3E7-0CCD-4D73-AFE7-534C5DFB5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95FE5C51-8926-4223-A9CC-C4476933B907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7B5059B3-80B4-42F8-AEA8-EA11A7EC03CD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B5059B3-80B4-42F8-AEA8-EA11A7EC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7230DFFB-4520-40D0-8AA7-21B985EDAE6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35E3FA65-6BB6-4435-9F94-498D26486967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E3FA65-6BB6-4435-9F94-498D26486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A0FF3468-6668-44B5-82BA-E5D8ABA05015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09A9577C-5D8C-49B3-A6FA-2D79262BC2A3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A9577C-5D8C-49B3-A6FA-2D79262BC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C34E2BC8-1208-4A75-A549-5DCDECA0A2C1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BCED6723-80C0-4970-80C8-58BD8B602D5B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ED6723-80C0-4970-80C8-58BD8B602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033A1402-071E-44B0-BC54-E2CF3A199AFA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9F48A0CC-07C1-4A42-86F1-25F2A7A37BD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F48A0CC-07C1-4A42-86F1-25F2A7A37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20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CD492CE5-CF1C-4C2F-A5CE-B4DBE9924CEE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492CE5-CF1C-4C2F-A5CE-B4DBE9924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5124E018-5657-437F-A0F7-303EC0D4D786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209D99ED-AD4E-4734-A9F7-A27C61A56388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09D99ED-AD4E-4734-A9F7-A27C61A56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A182A52A-8F00-4372-BBD2-93EBBFBC13DC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BCC4E485-FE1D-4EDA-BF71-4EABEA35F536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C4E485-FE1D-4EDA-BF71-4EABEA35F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97BFD14E-9AF6-43C3-9F72-E65C78939A12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32D9A36E-FCFC-464F-8CE3-5BB481D2BF32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2D9A36E-FCFC-464F-8CE3-5BB481D2B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86016513-9E80-4B1A-9015-BC1BDE0FD9A0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903AF638-490F-452A-913E-965AEDC6542E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3AF638-490F-452A-913E-965AEDC65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05300303-C750-4E5E-92CC-DFCCB2423090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="" id="{AA23F5A9-9EAC-4B87-A105-9C4FDD8A7A56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3F5A9-9EAC-4B87-A105-9C4FDD8A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7690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62E4924-C514-4429-B89E-11C1873E084C}"/>
              </a:ext>
            </a:extLst>
          </p:cNvPr>
          <p:cNvGrpSpPr/>
          <p:nvPr/>
        </p:nvGrpSpPr>
        <p:grpSpPr>
          <a:xfrm>
            <a:off x="302962" y="609094"/>
            <a:ext cx="10033194" cy="5639811"/>
            <a:chOff x="-192338" y="533140"/>
            <a:chExt cx="10033194" cy="563981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757FECA6-876B-44F6-B867-407BB37ABC2A}"/>
                </a:ext>
              </a:extLst>
            </p:cNvPr>
            <p:cNvGrpSpPr/>
            <p:nvPr/>
          </p:nvGrpSpPr>
          <p:grpSpPr>
            <a:xfrm>
              <a:off x="-130194" y="3449917"/>
              <a:ext cx="9971050" cy="2723034"/>
              <a:chOff x="-22753" y="513506"/>
              <a:chExt cx="9971050" cy="2723034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xmlns="" id="{A566228D-8AE8-4FD2-8E41-4372E6C534D7}"/>
                  </a:ext>
                </a:extLst>
              </p:cNvPr>
              <p:cNvGrpSpPr/>
              <p:nvPr/>
            </p:nvGrpSpPr>
            <p:grpSpPr>
              <a:xfrm>
                <a:off x="1240230" y="958933"/>
                <a:ext cx="8708067" cy="2277607"/>
                <a:chOff x="1240230" y="958933"/>
                <a:chExt cx="8708067" cy="2277607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xmlns="" id="{15A4FFD2-2988-4FA0-BC73-B3E353827098}"/>
                    </a:ext>
                  </a:extLst>
                </p:cNvPr>
                <p:cNvSpPr/>
                <p:nvPr/>
              </p:nvSpPr>
              <p:spPr>
                <a:xfrm>
                  <a:off x="6783205" y="1416712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xmlns="" id="{BCF1752B-2D2A-4705-95B5-FC8C7652DEC6}"/>
                    </a:ext>
                  </a:extLst>
                </p:cNvPr>
                <p:cNvSpPr/>
                <p:nvPr/>
              </p:nvSpPr>
              <p:spPr>
                <a:xfrm>
                  <a:off x="7240804" y="1416712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Rectangle 197">
                      <a:extLst>
                        <a:ext uri="{FF2B5EF4-FFF2-40B4-BE49-F238E27FC236}">
                          <a16:creationId xmlns:a16="http://schemas.microsoft.com/office/drawing/2014/main" xmlns="" id="{8856EABA-762F-490F-93BD-9D1330164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3205" y="1870551"/>
                      <a:ext cx="457599" cy="453839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4" name="Rectangle 9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83205" y="187055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l="-77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xmlns="" id="{7BEA2C1B-E9FC-45DF-9FE4-F50E459479FA}"/>
                    </a:ext>
                  </a:extLst>
                </p:cNvPr>
                <p:cNvSpPr/>
                <p:nvPr/>
              </p:nvSpPr>
              <p:spPr>
                <a:xfrm>
                  <a:off x="7240804" y="1870551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xmlns="" id="{85EB4E69-3352-4BE9-BF59-5D5D45D4A413}"/>
                    </a:ext>
                  </a:extLst>
                </p:cNvPr>
                <p:cNvSpPr/>
                <p:nvPr/>
              </p:nvSpPr>
              <p:spPr>
                <a:xfrm>
                  <a:off x="7698403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xmlns="" id="{8CAF06FF-879B-4C8C-9C02-FE5B2CD80D09}"/>
                    </a:ext>
                  </a:extLst>
                </p:cNvPr>
                <p:cNvSpPr/>
                <p:nvPr/>
              </p:nvSpPr>
              <p:spPr>
                <a:xfrm>
                  <a:off x="8156002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xmlns="" id="{96443CF3-BD9F-41E2-BB99-4FE4617F64E8}"/>
                    </a:ext>
                  </a:extLst>
                </p:cNvPr>
                <p:cNvSpPr/>
                <p:nvPr/>
              </p:nvSpPr>
              <p:spPr>
                <a:xfrm>
                  <a:off x="7698403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xmlns="" id="{A09561FE-5C6D-4993-A2DF-F65422802E39}"/>
                    </a:ext>
                  </a:extLst>
                </p:cNvPr>
                <p:cNvSpPr/>
                <p:nvPr/>
              </p:nvSpPr>
              <p:spPr>
                <a:xfrm>
                  <a:off x="8156002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xmlns="" id="{666DD74C-C81E-4944-A1B3-C4F7995E949E}"/>
                    </a:ext>
                  </a:extLst>
                </p:cNvPr>
                <p:cNvSpPr/>
                <p:nvPr/>
              </p:nvSpPr>
              <p:spPr>
                <a:xfrm>
                  <a:off x="6783205" y="2324390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xmlns="" id="{579EC414-1251-4D3E-800A-B219623F6473}"/>
                    </a:ext>
                  </a:extLst>
                </p:cNvPr>
                <p:cNvSpPr/>
                <p:nvPr/>
              </p:nvSpPr>
              <p:spPr>
                <a:xfrm>
                  <a:off x="7240804" y="2324390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xmlns="" id="{F2C6431A-E3A8-4566-951D-F2DA7029F59F}"/>
                    </a:ext>
                  </a:extLst>
                </p:cNvPr>
                <p:cNvSpPr/>
                <p:nvPr/>
              </p:nvSpPr>
              <p:spPr>
                <a:xfrm>
                  <a:off x="6783205" y="2778229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xmlns="" id="{13AB3243-8EE0-43F4-A2B4-12ACB06F889C}"/>
                    </a:ext>
                  </a:extLst>
                </p:cNvPr>
                <p:cNvSpPr/>
                <p:nvPr/>
              </p:nvSpPr>
              <p:spPr>
                <a:xfrm>
                  <a:off x="7240804" y="2778229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xmlns="" id="{94334B75-C125-439A-960C-C1023CA25715}"/>
                    </a:ext>
                  </a:extLst>
                </p:cNvPr>
                <p:cNvSpPr/>
                <p:nvPr/>
              </p:nvSpPr>
              <p:spPr>
                <a:xfrm>
                  <a:off x="7698403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xmlns="" id="{312E98C3-F32A-497F-8B2E-6F91AE14D473}"/>
                    </a:ext>
                  </a:extLst>
                </p:cNvPr>
                <p:cNvSpPr/>
                <p:nvPr/>
              </p:nvSpPr>
              <p:spPr>
                <a:xfrm>
                  <a:off x="8156002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xmlns="" id="{B783D368-E8F2-49F5-A883-FAAC5E7F3CE3}"/>
                    </a:ext>
                  </a:extLst>
                </p:cNvPr>
                <p:cNvSpPr/>
                <p:nvPr/>
              </p:nvSpPr>
              <p:spPr>
                <a:xfrm>
                  <a:off x="7698403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xmlns="" id="{1F3516E2-368D-464E-87D6-58ED442BC8E3}"/>
                    </a:ext>
                  </a:extLst>
                </p:cNvPr>
                <p:cNvSpPr/>
                <p:nvPr/>
              </p:nvSpPr>
              <p:spPr>
                <a:xfrm>
                  <a:off x="8156002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xmlns="" id="{ECA81BF4-D74D-4BF2-9F9D-F1BB084BAA4F}"/>
                    </a:ext>
                  </a:extLst>
                </p:cNvPr>
                <p:cNvSpPr/>
                <p:nvPr/>
              </p:nvSpPr>
              <p:spPr>
                <a:xfrm>
                  <a:off x="8613601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xmlns="" id="{B4ED58D3-F180-491E-8F64-C58A64522C6B}"/>
                    </a:ext>
                  </a:extLst>
                </p:cNvPr>
                <p:cNvSpPr/>
                <p:nvPr/>
              </p:nvSpPr>
              <p:spPr>
                <a:xfrm>
                  <a:off x="9071200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xmlns="" id="{CB8AA56F-C63C-46D8-A443-00DBFF2CBB83}"/>
                    </a:ext>
                  </a:extLst>
                </p:cNvPr>
                <p:cNvSpPr/>
                <p:nvPr/>
              </p:nvSpPr>
              <p:spPr>
                <a:xfrm>
                  <a:off x="8613601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xmlns="" id="{BBAE3ABB-342D-4AA4-95E5-326A255E0045}"/>
                    </a:ext>
                  </a:extLst>
                </p:cNvPr>
                <p:cNvSpPr/>
                <p:nvPr/>
              </p:nvSpPr>
              <p:spPr>
                <a:xfrm>
                  <a:off x="9071200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xmlns="" id="{0F3EACAD-CA12-43FF-808A-717272E70E00}"/>
                    </a:ext>
                  </a:extLst>
                </p:cNvPr>
                <p:cNvSpPr/>
                <p:nvPr/>
              </p:nvSpPr>
              <p:spPr>
                <a:xfrm>
                  <a:off x="8613601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xmlns="" id="{3102FD9E-254B-43DB-8CCE-1A8BEED7BB4D}"/>
                    </a:ext>
                  </a:extLst>
                </p:cNvPr>
                <p:cNvSpPr/>
                <p:nvPr/>
              </p:nvSpPr>
              <p:spPr>
                <a:xfrm>
                  <a:off x="9071200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xmlns="" id="{29770D24-8024-4AA9-A87D-C6F67167BDE0}"/>
                    </a:ext>
                  </a:extLst>
                </p:cNvPr>
                <p:cNvSpPr/>
                <p:nvPr/>
              </p:nvSpPr>
              <p:spPr>
                <a:xfrm>
                  <a:off x="8613601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xmlns="" id="{2C668215-317F-491F-8F10-E81DD2CB2BBC}"/>
                    </a:ext>
                  </a:extLst>
                </p:cNvPr>
                <p:cNvSpPr/>
                <p:nvPr/>
              </p:nvSpPr>
              <p:spPr>
                <a:xfrm>
                  <a:off x="9071200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xmlns="" id="{06BF2652-BF6E-49DC-897D-9B9637D4C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2049" y="958933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2049" y="958933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1" name="Straight Arrow Connector 220">
                  <a:extLst>
                    <a:ext uri="{FF2B5EF4-FFF2-40B4-BE49-F238E27FC236}">
                      <a16:creationId xmlns:a16="http://schemas.microsoft.com/office/drawing/2014/main" xmlns="" id="{FD413A4D-0512-47A7-917F-5ECD2C8EE556}"/>
                    </a:ext>
                  </a:extLst>
                </p:cNvPr>
                <p:cNvCxnSpPr/>
                <p:nvPr/>
              </p:nvCxnSpPr>
              <p:spPr>
                <a:xfrm flipH="1">
                  <a:off x="7163634" y="1560621"/>
                  <a:ext cx="161232" cy="35914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xmlns="" id="{627754A9-8A8D-47D0-B639-40FF1C5B4A2E}"/>
                    </a:ext>
                  </a:extLst>
                </p:cNvPr>
                <p:cNvCxnSpPr/>
                <p:nvPr/>
              </p:nvCxnSpPr>
              <p:spPr>
                <a:xfrm flipH="1">
                  <a:off x="7159791" y="2060894"/>
                  <a:ext cx="18133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xmlns="" id="{8A088988-52E6-4688-B94E-8FC1121412E7}"/>
                    </a:ext>
                  </a:extLst>
                </p:cNvPr>
                <p:cNvCxnSpPr/>
                <p:nvPr/>
              </p:nvCxnSpPr>
              <p:spPr>
                <a:xfrm flipH="1" flipV="1">
                  <a:off x="7149631" y="2238232"/>
                  <a:ext cx="155001" cy="157727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xmlns="" id="{73E82181-1564-421E-8D85-436029BDFA8A}"/>
                    </a:ext>
                  </a:extLst>
                </p:cNvPr>
                <p:cNvCxnSpPr/>
                <p:nvPr/>
              </p:nvCxnSpPr>
              <p:spPr>
                <a:xfrm flipH="1" flipV="1">
                  <a:off x="7149631" y="2350624"/>
                  <a:ext cx="167194" cy="51376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5" name="Rectangle 224">
                      <a:extLst>
                        <a:ext uri="{FF2B5EF4-FFF2-40B4-BE49-F238E27FC236}">
                          <a16:creationId xmlns:a16="http://schemas.microsoft.com/office/drawing/2014/main" xmlns="" id="{B5483108-84E2-4960-BB99-5A087972E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0768" y="958933"/>
                      <a:ext cx="592718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0768" y="958933"/>
                      <a:ext cx="592718" cy="45383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Rectangle 225">
                      <a:extLst>
                        <a:ext uri="{FF2B5EF4-FFF2-40B4-BE49-F238E27FC236}">
                          <a16:creationId xmlns:a16="http://schemas.microsoft.com/office/drawing/2014/main" xmlns="" id="{F94E4824-F239-471C-BBCF-88C9B986F8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0698" y="1865861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90698" y="186586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xmlns="" id="{54D6EC83-7D2E-45DE-9EA5-20D930F8AE3A}"/>
                    </a:ext>
                  </a:extLst>
                </p:cNvPr>
                <p:cNvSpPr/>
                <p:nvPr/>
              </p:nvSpPr>
              <p:spPr>
                <a:xfrm>
                  <a:off x="6326248" y="1416712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xmlns="" id="{7BB64E4E-A6C2-43BD-87AB-230354CB5B6E}"/>
                    </a:ext>
                  </a:extLst>
                </p:cNvPr>
                <p:cNvSpPr/>
                <p:nvPr/>
              </p:nvSpPr>
              <p:spPr>
                <a:xfrm>
                  <a:off x="6326248" y="1870551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xmlns="" id="{26CB88EC-88C0-44AA-A20F-E5F5CA720E1E}"/>
                    </a:ext>
                  </a:extLst>
                </p:cNvPr>
                <p:cNvSpPr/>
                <p:nvPr/>
              </p:nvSpPr>
              <p:spPr>
                <a:xfrm>
                  <a:off x="6326248" y="2324390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xmlns="" id="{ACB27144-7FF6-4E6D-8C3C-BE6BA3D653CC}"/>
                    </a:ext>
                  </a:extLst>
                </p:cNvPr>
                <p:cNvSpPr/>
                <p:nvPr/>
              </p:nvSpPr>
              <p:spPr>
                <a:xfrm>
                  <a:off x="6326248" y="2778229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xmlns="" id="{D735DBC5-5E4D-4741-A936-7406EBCC1F40}"/>
                    </a:ext>
                  </a:extLst>
                </p:cNvPr>
                <p:cNvSpPr/>
                <p:nvPr/>
              </p:nvSpPr>
              <p:spPr>
                <a:xfrm>
                  <a:off x="2612018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xmlns="" id="{6FBFC522-6608-4D9A-AF82-6660F6E8121A}"/>
                    </a:ext>
                  </a:extLst>
                </p:cNvPr>
                <p:cNvSpPr/>
                <p:nvPr/>
              </p:nvSpPr>
              <p:spPr>
                <a:xfrm>
                  <a:off x="3069617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xmlns="" id="{0A52F872-A5C6-4431-956A-66ACDC007164}"/>
                    </a:ext>
                  </a:extLst>
                </p:cNvPr>
                <p:cNvSpPr/>
                <p:nvPr/>
              </p:nvSpPr>
              <p:spPr>
                <a:xfrm>
                  <a:off x="2612018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xmlns="" id="{71FE543C-FB0E-43F4-839B-26018B75E101}"/>
                    </a:ext>
                  </a:extLst>
                </p:cNvPr>
                <p:cNvSpPr/>
                <p:nvPr/>
              </p:nvSpPr>
              <p:spPr>
                <a:xfrm>
                  <a:off x="3069617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xmlns="" id="{16CE47D7-1DED-491B-8CE7-484E942515A3}"/>
                    </a:ext>
                  </a:extLst>
                </p:cNvPr>
                <p:cNvSpPr/>
                <p:nvPr/>
              </p:nvSpPr>
              <p:spPr>
                <a:xfrm>
                  <a:off x="3527216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xmlns="" id="{3FD3C7CB-4BEB-4701-BD62-AB5DE1A8AA9B}"/>
                    </a:ext>
                  </a:extLst>
                </p:cNvPr>
                <p:cNvSpPr/>
                <p:nvPr/>
              </p:nvSpPr>
              <p:spPr>
                <a:xfrm>
                  <a:off x="3984815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xmlns="" id="{21D6CBC7-4086-47FA-98FC-625A64D4FD64}"/>
                    </a:ext>
                  </a:extLst>
                </p:cNvPr>
                <p:cNvSpPr/>
                <p:nvPr/>
              </p:nvSpPr>
              <p:spPr>
                <a:xfrm>
                  <a:off x="3527216" y="1875023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xmlns="" id="{8D364D96-42F5-4D68-8D28-183B7FFDFCCB}"/>
                    </a:ext>
                  </a:extLst>
                </p:cNvPr>
                <p:cNvSpPr/>
                <p:nvPr/>
              </p:nvSpPr>
              <p:spPr>
                <a:xfrm>
                  <a:off x="3984815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xmlns="" id="{078397E5-77C1-4148-A07D-F49E0B3895FE}"/>
                    </a:ext>
                  </a:extLst>
                </p:cNvPr>
                <p:cNvSpPr/>
                <p:nvPr/>
              </p:nvSpPr>
              <p:spPr>
                <a:xfrm>
                  <a:off x="2612018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xmlns="" id="{449420FD-724F-4608-B651-1343D2231FC2}"/>
                    </a:ext>
                  </a:extLst>
                </p:cNvPr>
                <p:cNvSpPr/>
                <p:nvPr/>
              </p:nvSpPr>
              <p:spPr>
                <a:xfrm>
                  <a:off x="3069617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xmlns="" id="{587B928B-8167-4332-9DEB-26D37A5F1C11}"/>
                    </a:ext>
                  </a:extLst>
                </p:cNvPr>
                <p:cNvSpPr/>
                <p:nvPr/>
              </p:nvSpPr>
              <p:spPr>
                <a:xfrm>
                  <a:off x="2612018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xmlns="" id="{ABF6F240-F5CD-4D9E-8749-A474E6A4EBA7}"/>
                    </a:ext>
                  </a:extLst>
                </p:cNvPr>
                <p:cNvSpPr/>
                <p:nvPr/>
              </p:nvSpPr>
              <p:spPr>
                <a:xfrm>
                  <a:off x="3069617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xmlns="" id="{2DD9AD19-7664-4B45-A1A2-4AE0DC96B4F4}"/>
                    </a:ext>
                  </a:extLst>
                </p:cNvPr>
                <p:cNvSpPr/>
                <p:nvPr/>
              </p:nvSpPr>
              <p:spPr>
                <a:xfrm>
                  <a:off x="3527216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xmlns="" id="{9C9F5253-F95B-4917-BD01-139D7FE61063}"/>
                    </a:ext>
                  </a:extLst>
                </p:cNvPr>
                <p:cNvSpPr/>
                <p:nvPr/>
              </p:nvSpPr>
              <p:spPr>
                <a:xfrm>
                  <a:off x="3984815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xmlns="" id="{C9DE0CFD-82E5-4DD6-BF41-FAD4BCFDD7F2}"/>
                    </a:ext>
                  </a:extLst>
                </p:cNvPr>
                <p:cNvSpPr/>
                <p:nvPr/>
              </p:nvSpPr>
              <p:spPr>
                <a:xfrm>
                  <a:off x="3527216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DC9C0761-5F63-4D6F-992D-EA1AF2478772}"/>
                    </a:ext>
                  </a:extLst>
                </p:cNvPr>
                <p:cNvSpPr/>
                <p:nvPr/>
              </p:nvSpPr>
              <p:spPr>
                <a:xfrm>
                  <a:off x="3984815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xmlns="" id="{273DAA4F-4E48-4C84-9ECD-E65950FD2803}"/>
                    </a:ext>
                  </a:extLst>
                </p:cNvPr>
                <p:cNvSpPr/>
                <p:nvPr/>
              </p:nvSpPr>
              <p:spPr>
                <a:xfrm>
                  <a:off x="4442414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xmlns="" id="{747BEAB1-D95F-48AE-B641-36704FCFE26B}"/>
                    </a:ext>
                  </a:extLst>
                </p:cNvPr>
                <p:cNvSpPr/>
                <p:nvPr/>
              </p:nvSpPr>
              <p:spPr>
                <a:xfrm>
                  <a:off x="4900013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xmlns="" id="{D38FF63D-751F-407A-BDBC-AF622CA406C1}"/>
                    </a:ext>
                  </a:extLst>
                </p:cNvPr>
                <p:cNvSpPr/>
                <p:nvPr/>
              </p:nvSpPr>
              <p:spPr>
                <a:xfrm>
                  <a:off x="4442414" y="1875023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xmlns="" id="{02768733-0DDB-4D8C-BB15-325E4C14248D}"/>
                    </a:ext>
                  </a:extLst>
                </p:cNvPr>
                <p:cNvSpPr/>
                <p:nvPr/>
              </p:nvSpPr>
              <p:spPr>
                <a:xfrm>
                  <a:off x="4900013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xmlns="" id="{5709C701-A101-4B1E-BAB0-D7F65B3E1DC5}"/>
                    </a:ext>
                  </a:extLst>
                </p:cNvPr>
                <p:cNvSpPr/>
                <p:nvPr/>
              </p:nvSpPr>
              <p:spPr>
                <a:xfrm>
                  <a:off x="4442414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xmlns="" id="{8DF6E633-130D-4BD7-B4D5-6E04B93A7549}"/>
                    </a:ext>
                  </a:extLst>
                </p:cNvPr>
                <p:cNvSpPr/>
                <p:nvPr/>
              </p:nvSpPr>
              <p:spPr>
                <a:xfrm>
                  <a:off x="4900013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xmlns="" id="{C31E7753-F190-4005-B2BB-FBCD55161EE8}"/>
                    </a:ext>
                  </a:extLst>
                </p:cNvPr>
                <p:cNvSpPr/>
                <p:nvPr/>
              </p:nvSpPr>
              <p:spPr>
                <a:xfrm>
                  <a:off x="4442414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xmlns="" id="{AE3C7426-211A-4974-8975-9D0A33E724C6}"/>
                    </a:ext>
                  </a:extLst>
                </p:cNvPr>
                <p:cNvSpPr/>
                <p:nvPr/>
              </p:nvSpPr>
              <p:spPr>
                <a:xfrm>
                  <a:off x="4900013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xmlns="" id="{C9E3DF63-E35C-4379-97D2-CA3AF296F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9611" y="958933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9" name="Rectangle 18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59611" y="958933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xmlns="" id="{9BBBCCC6-B12C-4839-8351-7E40C5E30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6544" y="1871449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0" name="Rectangle 18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26544" y="1871449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xmlns="" id="{06055728-7A10-4E31-87CE-74F4BB822207}"/>
                    </a:ext>
                  </a:extLst>
                </p:cNvPr>
                <p:cNvSpPr/>
                <p:nvPr/>
              </p:nvSpPr>
              <p:spPr>
                <a:xfrm>
                  <a:off x="1697462" y="1421184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xmlns="" id="{C63C45FD-B68C-4FD3-95BE-1B4E391E58B7}"/>
                    </a:ext>
                  </a:extLst>
                </p:cNvPr>
                <p:cNvSpPr/>
                <p:nvPr/>
              </p:nvSpPr>
              <p:spPr>
                <a:xfrm>
                  <a:off x="2155061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xmlns="" id="{0DF62FCC-C0E2-463A-ACD2-10A9BF47DAB7}"/>
                    </a:ext>
                  </a:extLst>
                </p:cNvPr>
                <p:cNvSpPr/>
                <p:nvPr/>
              </p:nvSpPr>
              <p:spPr>
                <a:xfrm>
                  <a:off x="1697462" y="2328862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xmlns="" id="{AF82D486-5CDF-49F6-A41C-0C11E384EFC9}"/>
                    </a:ext>
                  </a:extLst>
                </p:cNvPr>
                <p:cNvSpPr/>
                <p:nvPr/>
              </p:nvSpPr>
              <p:spPr>
                <a:xfrm>
                  <a:off x="2155061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xmlns="" id="{046F3FBF-2146-4350-8C5C-BE33620D4663}"/>
                    </a:ext>
                  </a:extLst>
                </p:cNvPr>
                <p:cNvSpPr/>
                <p:nvPr/>
              </p:nvSpPr>
              <p:spPr>
                <a:xfrm>
                  <a:off x="1697462" y="2782701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xmlns="" id="{DB02AA6C-5271-48D8-AF9C-23B04AC6832F}"/>
                    </a:ext>
                  </a:extLst>
                </p:cNvPr>
                <p:cNvSpPr/>
                <p:nvPr/>
              </p:nvSpPr>
              <p:spPr>
                <a:xfrm>
                  <a:off x="2155061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xmlns="" id="{00162F8A-DC8B-4D80-B92A-AE19DD2B8C74}"/>
                    </a:ext>
                  </a:extLst>
                </p:cNvPr>
                <p:cNvSpPr/>
                <p:nvPr/>
              </p:nvSpPr>
              <p:spPr>
                <a:xfrm>
                  <a:off x="2153954" y="187502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xmlns="" id="{06A79382-AF95-48ED-B441-8532AA2E8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98101" y="1875021"/>
                      <a:ext cx="457599" cy="453839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mc:Choice>
              <mc:Fallback xmlns="">
                <p:sp>
                  <p:nvSpPr>
                    <p:cNvPr id="198" name="Rectangle 19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8101" y="187502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77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5" name="Curved Connector 198">
                  <a:extLst>
                    <a:ext uri="{FF2B5EF4-FFF2-40B4-BE49-F238E27FC236}">
                      <a16:creationId xmlns:a16="http://schemas.microsoft.com/office/drawing/2014/main" xmlns="" id="{59D993EA-6106-4034-B039-543EB055C185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314296" y="584146"/>
                  <a:ext cx="2" cy="2744313"/>
                </a:xfrm>
                <a:prstGeom prst="curvedConnector3">
                  <a:avLst>
                    <a:gd name="adj1" fmla="val -11430000000"/>
                  </a:avLst>
                </a:prstGeom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xmlns="" id="{E07C90E2-B188-4EB6-8EB2-81976F523C81}"/>
                    </a:ext>
                  </a:extLst>
                </p:cNvPr>
                <p:cNvSpPr/>
                <p:nvPr/>
              </p:nvSpPr>
              <p:spPr>
                <a:xfrm>
                  <a:off x="1240230" y="1421184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xmlns="" id="{A13AA0BC-2F5E-450A-97B3-0531390D732D}"/>
                    </a:ext>
                  </a:extLst>
                </p:cNvPr>
                <p:cNvSpPr/>
                <p:nvPr/>
              </p:nvSpPr>
              <p:spPr>
                <a:xfrm>
                  <a:off x="1240230" y="1875023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xmlns="" id="{CBAFEA51-368C-4C58-87F6-00E38A530B9D}"/>
                    </a:ext>
                  </a:extLst>
                </p:cNvPr>
                <p:cNvSpPr/>
                <p:nvPr/>
              </p:nvSpPr>
              <p:spPr>
                <a:xfrm>
                  <a:off x="1240230" y="2328862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xmlns="" id="{FCB2DCAB-19D1-4E10-BFA1-E3F6EDBD5E4B}"/>
                    </a:ext>
                  </a:extLst>
                </p:cNvPr>
                <p:cNvSpPr/>
                <p:nvPr/>
              </p:nvSpPr>
              <p:spPr>
                <a:xfrm>
                  <a:off x="1240230" y="2782701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70" name="Curved Connector 203">
                  <a:extLst>
                    <a:ext uri="{FF2B5EF4-FFF2-40B4-BE49-F238E27FC236}">
                      <a16:creationId xmlns:a16="http://schemas.microsoft.com/office/drawing/2014/main" xmlns="" id="{47420C07-E98A-44B7-8240-6CEB84EB42F3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2841616" y="1037744"/>
                  <a:ext cx="12700" cy="1830396"/>
                </a:xfrm>
                <a:prstGeom prst="curvedConnector3">
                  <a:avLst>
                    <a:gd name="adj1" fmla="val 1360000"/>
                  </a:avLst>
                </a:prstGeom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xmlns="" id="{C24118F5-09A2-4086-BDBA-BD69B750F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6768" y="958933"/>
                      <a:ext cx="1504406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5" name="Rectangle 20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6768" y="958933"/>
                      <a:ext cx="1504406" cy="45383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xmlns="" id="{4F5305D2-F6F7-48E8-8675-66F211F97F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6288" y="958933"/>
                      <a:ext cx="1504406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6" name="Rectangle 20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06288" y="958933"/>
                      <a:ext cx="1504406" cy="45383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3" name="Cross 272">
                  <a:extLst>
                    <a:ext uri="{FF2B5EF4-FFF2-40B4-BE49-F238E27FC236}">
                      <a16:creationId xmlns:a16="http://schemas.microsoft.com/office/drawing/2014/main" xmlns="" id="{BBB7F0A9-6BED-48E0-844A-8D0DAC4A214B}"/>
                    </a:ext>
                  </a:extLst>
                </p:cNvPr>
                <p:cNvSpPr/>
                <p:nvPr/>
              </p:nvSpPr>
              <p:spPr>
                <a:xfrm>
                  <a:off x="5700081" y="2148618"/>
                  <a:ext cx="370011" cy="357636"/>
                </a:xfrm>
                <a:prstGeom prst="plus">
                  <a:avLst>
                    <a:gd name="adj" fmla="val 44685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xmlns="" id="{1B17A6E9-100C-40A4-865F-823A546D183A}"/>
                  </a:ext>
                </a:extLst>
              </p:cNvPr>
              <p:cNvSpPr/>
              <p:nvPr/>
            </p:nvSpPr>
            <p:spPr>
              <a:xfrm>
                <a:off x="-22753" y="513506"/>
                <a:ext cx="4321656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Backward Algorithm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xmlns="" id="{A1370C0C-E3F6-4090-80FB-68CBE5AD99A2}"/>
                </a:ext>
              </a:extLst>
            </p:cNvPr>
            <p:cNvGrpSpPr/>
            <p:nvPr/>
          </p:nvGrpSpPr>
          <p:grpSpPr>
            <a:xfrm>
              <a:off x="-192338" y="533140"/>
              <a:ext cx="10033194" cy="2720202"/>
              <a:chOff x="-84896" y="3312760"/>
              <a:chExt cx="10033194" cy="272020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14733EA0-8AA3-47DC-937A-9AF38D8A43E6}"/>
                  </a:ext>
                </a:extLst>
              </p:cNvPr>
              <p:cNvSpPr/>
              <p:nvPr/>
            </p:nvSpPr>
            <p:spPr>
              <a:xfrm>
                <a:off x="678320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631B4BA0-0915-467D-BDCC-012479821D20}"/>
                  </a:ext>
                </a:extLst>
              </p:cNvPr>
              <p:cNvSpPr/>
              <p:nvPr/>
            </p:nvSpPr>
            <p:spPr>
              <a:xfrm>
                <a:off x="724080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E905E081-B9C5-45CC-9EAB-FE14FB154D5E}"/>
                  </a:ext>
                </a:extLst>
              </p:cNvPr>
              <p:cNvSpPr/>
              <p:nvPr/>
            </p:nvSpPr>
            <p:spPr>
              <a:xfrm>
                <a:off x="678320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060E4655-ADA5-4C36-869C-0694B00D8B9F}"/>
                  </a:ext>
                </a:extLst>
              </p:cNvPr>
              <p:cNvSpPr/>
              <p:nvPr/>
            </p:nvSpPr>
            <p:spPr>
              <a:xfrm>
                <a:off x="724080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EFB313BD-41E2-4104-8828-5B8EEE53C7CB}"/>
                  </a:ext>
                </a:extLst>
              </p:cNvPr>
              <p:cNvSpPr/>
              <p:nvPr/>
            </p:nvSpPr>
            <p:spPr>
              <a:xfrm>
                <a:off x="7698403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id="{17C5B019-FDDA-4E7C-8E10-941CF44981DB}"/>
                  </a:ext>
                </a:extLst>
              </p:cNvPr>
              <p:cNvSpPr/>
              <p:nvPr/>
            </p:nvSpPr>
            <p:spPr>
              <a:xfrm>
                <a:off x="8156002" y="4217606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B1A6235E-F2E3-4FE6-A45F-E9E04DCF8DD7}"/>
                  </a:ext>
                </a:extLst>
              </p:cNvPr>
              <p:cNvSpPr/>
              <p:nvPr/>
            </p:nvSpPr>
            <p:spPr>
              <a:xfrm>
                <a:off x="7698403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2F51DA86-E004-41FA-AD68-7B90A0A99AD5}"/>
                  </a:ext>
                </a:extLst>
              </p:cNvPr>
              <p:cNvSpPr/>
              <p:nvPr/>
            </p:nvSpPr>
            <p:spPr>
              <a:xfrm>
                <a:off x="8156002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46DB8B32-6720-4C7E-A0FF-782A1640F45D}"/>
                  </a:ext>
                </a:extLst>
              </p:cNvPr>
              <p:cNvSpPr/>
              <p:nvPr/>
            </p:nvSpPr>
            <p:spPr>
              <a:xfrm>
                <a:off x="678320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8DF47F83-4444-4442-83AE-DDD710855347}"/>
                  </a:ext>
                </a:extLst>
              </p:cNvPr>
              <p:cNvSpPr/>
              <p:nvPr/>
            </p:nvSpPr>
            <p:spPr>
              <a:xfrm>
                <a:off x="724080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95D8E859-0404-43BF-A78F-1FB96FC8991A}"/>
                  </a:ext>
                </a:extLst>
              </p:cNvPr>
              <p:cNvSpPr/>
              <p:nvPr/>
            </p:nvSpPr>
            <p:spPr>
              <a:xfrm>
                <a:off x="678320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xmlns="" id="{21438853-F879-424C-A1E6-884A6B411677}"/>
                  </a:ext>
                </a:extLst>
              </p:cNvPr>
              <p:cNvSpPr/>
              <p:nvPr/>
            </p:nvSpPr>
            <p:spPr>
              <a:xfrm>
                <a:off x="724080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62322CA5-17C1-49BC-A3E4-40F0091160ED}"/>
                  </a:ext>
                </a:extLst>
              </p:cNvPr>
              <p:cNvSpPr/>
              <p:nvPr/>
            </p:nvSpPr>
            <p:spPr>
              <a:xfrm>
                <a:off x="7698403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xmlns="" id="{C6969EAE-3395-4FE7-B71E-BD2E013E49CB}"/>
                  </a:ext>
                </a:extLst>
              </p:cNvPr>
              <p:cNvSpPr/>
              <p:nvPr/>
            </p:nvSpPr>
            <p:spPr>
              <a:xfrm>
                <a:off x="8156002" y="5125284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xmlns="" id="{92430B8A-D8AE-4FFF-836B-C0721E67EDC4}"/>
                  </a:ext>
                </a:extLst>
              </p:cNvPr>
              <p:cNvSpPr/>
              <p:nvPr/>
            </p:nvSpPr>
            <p:spPr>
              <a:xfrm>
                <a:off x="7698403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31B5F146-26B6-461B-A488-8D199AB492F2}"/>
                  </a:ext>
                </a:extLst>
              </p:cNvPr>
              <p:cNvSpPr/>
              <p:nvPr/>
            </p:nvSpPr>
            <p:spPr>
              <a:xfrm>
                <a:off x="8156002" y="557912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xmlns="" id="{2A959922-FB7A-479E-9708-FB97E244FD9F}"/>
                  </a:ext>
                </a:extLst>
              </p:cNvPr>
              <p:cNvSpPr/>
              <p:nvPr/>
            </p:nvSpPr>
            <p:spPr>
              <a:xfrm>
                <a:off x="8613601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xmlns="" id="{E9B79252-8E1F-4AFE-82A3-DCDEF3B399AB}"/>
                  </a:ext>
                </a:extLst>
              </p:cNvPr>
              <p:cNvSpPr/>
              <p:nvPr/>
            </p:nvSpPr>
            <p:spPr>
              <a:xfrm>
                <a:off x="9071200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xmlns="" id="{2BF094A5-51CE-425F-8C56-42CA706BE1E8}"/>
                      </a:ext>
                    </a:extLst>
                  </p:cNvPr>
                  <p:cNvSpPr/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Rectangl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xmlns="" id="{AA429107-8DF3-4C7D-950A-277F4BBA3007}"/>
                  </a:ext>
                </a:extLst>
              </p:cNvPr>
              <p:cNvSpPr/>
              <p:nvPr/>
            </p:nvSpPr>
            <p:spPr>
              <a:xfrm>
                <a:off x="9071200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xmlns="" id="{42D73641-8DF8-45DE-A4BD-E3E07EA35EA9}"/>
                  </a:ext>
                </a:extLst>
              </p:cNvPr>
              <p:cNvSpPr/>
              <p:nvPr/>
            </p:nvSpPr>
            <p:spPr>
              <a:xfrm>
                <a:off x="8613601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0908B843-11E5-4EB9-B177-D95682BAA564}"/>
                  </a:ext>
                </a:extLst>
              </p:cNvPr>
              <p:cNvSpPr/>
              <p:nvPr/>
            </p:nvSpPr>
            <p:spPr>
              <a:xfrm>
                <a:off x="9071200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xmlns="" id="{E8365009-DAA7-484F-B021-7874E8B3025A}"/>
                  </a:ext>
                </a:extLst>
              </p:cNvPr>
              <p:cNvSpPr/>
              <p:nvPr/>
            </p:nvSpPr>
            <p:spPr>
              <a:xfrm>
                <a:off x="8613601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xmlns="" id="{65EE7005-077F-4E61-90BC-A6F81CE0D53E}"/>
                  </a:ext>
                </a:extLst>
              </p:cNvPr>
              <p:cNvSpPr/>
              <p:nvPr/>
            </p:nvSpPr>
            <p:spPr>
              <a:xfrm>
                <a:off x="9071200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xmlns="" id="{25889419-07F1-4AB4-8968-D4472FCA6673}"/>
                      </a:ext>
                    </a:extLst>
                  </p:cNvPr>
                  <p:cNvSpPr/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Rectangle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xmlns="" id="{F8FBE054-C164-4F45-A72A-D86CD4C8080F}"/>
                  </a:ext>
                </a:extLst>
              </p:cNvPr>
              <p:cNvCxnSpPr/>
              <p:nvPr/>
            </p:nvCxnSpPr>
            <p:spPr>
              <a:xfrm>
                <a:off x="8447408" y="4503491"/>
                <a:ext cx="219206" cy="23952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xmlns="" id="{0236FB22-9B9F-4BA1-AA2F-EFE27127D8F9}"/>
                  </a:ext>
                </a:extLst>
              </p:cNvPr>
              <p:cNvCxnSpPr/>
              <p:nvPr/>
            </p:nvCxnSpPr>
            <p:spPr>
              <a:xfrm>
                <a:off x="8407082" y="4898364"/>
                <a:ext cx="25953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xmlns="" id="{82DF6139-6563-4C1D-9A53-4E66196A4ED2}"/>
                  </a:ext>
                </a:extLst>
              </p:cNvPr>
              <p:cNvCxnSpPr/>
              <p:nvPr/>
            </p:nvCxnSpPr>
            <p:spPr>
              <a:xfrm flipV="1">
                <a:off x="8427402" y="5015633"/>
                <a:ext cx="247911" cy="25005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xmlns="" id="{6F07DCDE-3E81-4C3F-871C-E306BEC06C05}"/>
                  </a:ext>
                </a:extLst>
              </p:cNvPr>
              <p:cNvCxnSpPr/>
              <p:nvPr/>
            </p:nvCxnSpPr>
            <p:spPr>
              <a:xfrm flipV="1">
                <a:off x="8447722" y="5173406"/>
                <a:ext cx="227591" cy="5516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xmlns="" id="{6927866D-ED2C-48CA-BB00-57AF0CC6ABAF}"/>
                      </a:ext>
                    </a:extLst>
                  </p:cNvPr>
                  <p:cNvSpPr/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xmlns="" id="{8387BA66-AD8A-4A7C-B7BC-BB42CFE62A14}"/>
                      </a:ext>
                    </a:extLst>
                  </p:cNvPr>
                  <p:cNvSpPr/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xmlns="" id="{F4710B27-54E8-4AC7-823F-9D2EF41FA950}"/>
                  </a:ext>
                </a:extLst>
              </p:cNvPr>
              <p:cNvSpPr/>
              <p:nvPr/>
            </p:nvSpPr>
            <p:spPr>
              <a:xfrm>
                <a:off x="6326248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xmlns="" id="{54E50F04-5490-4CB2-B8B7-5BE91E95AFA3}"/>
                  </a:ext>
                </a:extLst>
              </p:cNvPr>
              <p:cNvSpPr/>
              <p:nvPr/>
            </p:nvSpPr>
            <p:spPr>
              <a:xfrm>
                <a:off x="6326248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xmlns="" id="{8798DED4-95B2-486F-AB20-24AF90D4B784}"/>
                  </a:ext>
                </a:extLst>
              </p:cNvPr>
              <p:cNvSpPr/>
              <p:nvPr/>
            </p:nvSpPr>
            <p:spPr>
              <a:xfrm>
                <a:off x="6326248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xmlns="" id="{97015365-A392-49A7-9D38-C175B4843F71}"/>
                  </a:ext>
                </a:extLst>
              </p:cNvPr>
              <p:cNvSpPr/>
              <p:nvPr/>
            </p:nvSpPr>
            <p:spPr>
              <a:xfrm>
                <a:off x="6326248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xmlns="" id="{9B904B7A-07F1-49F7-A835-C66D5B60F9AA}"/>
                  </a:ext>
                </a:extLst>
              </p:cNvPr>
              <p:cNvSpPr/>
              <p:nvPr/>
            </p:nvSpPr>
            <p:spPr>
              <a:xfrm>
                <a:off x="2618127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xmlns="" id="{FCA09941-B411-4859-AD75-4C1FB2556182}"/>
                  </a:ext>
                </a:extLst>
              </p:cNvPr>
              <p:cNvSpPr/>
              <p:nvPr/>
            </p:nvSpPr>
            <p:spPr>
              <a:xfrm>
                <a:off x="3075726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xmlns="" id="{C16B0916-6628-493E-84CD-FCE9A83297F5}"/>
                  </a:ext>
                </a:extLst>
              </p:cNvPr>
              <p:cNvSpPr/>
              <p:nvPr/>
            </p:nvSpPr>
            <p:spPr>
              <a:xfrm>
                <a:off x="2618127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xmlns="" id="{F43C0332-1F1A-4422-917F-4B9E71EF6815}"/>
                  </a:ext>
                </a:extLst>
              </p:cNvPr>
              <p:cNvSpPr/>
              <p:nvPr/>
            </p:nvSpPr>
            <p:spPr>
              <a:xfrm>
                <a:off x="3075726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="" id="{932962A2-CC16-4E4F-8DCB-F47A8450D6BD}"/>
                  </a:ext>
                </a:extLst>
              </p:cNvPr>
              <p:cNvSpPr/>
              <p:nvPr/>
            </p:nvSpPr>
            <p:spPr>
              <a:xfrm>
                <a:off x="353332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xmlns="" id="{F233512A-E1DF-4344-90B8-02ACFE23FE54}"/>
                  </a:ext>
                </a:extLst>
              </p:cNvPr>
              <p:cNvSpPr/>
              <p:nvPr/>
            </p:nvSpPr>
            <p:spPr>
              <a:xfrm>
                <a:off x="399092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xmlns="" id="{315DA39A-F350-4CFD-BB4E-CBAC46FF1FC2}"/>
                  </a:ext>
                </a:extLst>
              </p:cNvPr>
              <p:cNvSpPr/>
              <p:nvPr/>
            </p:nvSpPr>
            <p:spPr>
              <a:xfrm>
                <a:off x="353332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xmlns="" id="{97022A4F-FC92-4D2F-945C-6F1DE01D0B04}"/>
                  </a:ext>
                </a:extLst>
              </p:cNvPr>
              <p:cNvSpPr/>
              <p:nvPr/>
            </p:nvSpPr>
            <p:spPr>
              <a:xfrm>
                <a:off x="399092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0C5D2880-6E59-4C75-9B4A-D81F769B6E06}"/>
                  </a:ext>
                </a:extLst>
              </p:cNvPr>
              <p:cNvSpPr/>
              <p:nvPr/>
            </p:nvSpPr>
            <p:spPr>
              <a:xfrm>
                <a:off x="2618127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xmlns="" id="{C2FA29A4-EE18-45A0-9B40-9A04F74AE909}"/>
                  </a:ext>
                </a:extLst>
              </p:cNvPr>
              <p:cNvSpPr/>
              <p:nvPr/>
            </p:nvSpPr>
            <p:spPr>
              <a:xfrm>
                <a:off x="3075726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xmlns="" id="{67D1F8A3-1315-434C-A8A6-45CB979EE48E}"/>
                  </a:ext>
                </a:extLst>
              </p:cNvPr>
              <p:cNvSpPr/>
              <p:nvPr/>
            </p:nvSpPr>
            <p:spPr>
              <a:xfrm>
                <a:off x="2618127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xmlns="" id="{5B68EC35-3AA1-4384-834F-329201B532E3}"/>
                  </a:ext>
                </a:extLst>
              </p:cNvPr>
              <p:cNvSpPr/>
              <p:nvPr/>
            </p:nvSpPr>
            <p:spPr>
              <a:xfrm>
                <a:off x="3075726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xmlns="" id="{21B0CFC1-3112-4B53-AA7A-92CC19D3B7CC}"/>
                  </a:ext>
                </a:extLst>
              </p:cNvPr>
              <p:cNvSpPr/>
              <p:nvPr/>
            </p:nvSpPr>
            <p:spPr>
              <a:xfrm>
                <a:off x="353332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xmlns="" id="{8E403149-B374-46E9-85F7-9CCB1F59CE29}"/>
                  </a:ext>
                </a:extLst>
              </p:cNvPr>
              <p:cNvSpPr/>
              <p:nvPr/>
            </p:nvSpPr>
            <p:spPr>
              <a:xfrm>
                <a:off x="399092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xmlns="" id="{E8F2DDEB-7081-4EA6-8E40-9F07F72BC815}"/>
                  </a:ext>
                </a:extLst>
              </p:cNvPr>
              <p:cNvSpPr/>
              <p:nvPr/>
            </p:nvSpPr>
            <p:spPr>
              <a:xfrm>
                <a:off x="353332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xmlns="" id="{F1868781-9C26-461A-B50D-1C84A1CE1B77}"/>
                  </a:ext>
                </a:extLst>
              </p:cNvPr>
              <p:cNvSpPr/>
              <p:nvPr/>
            </p:nvSpPr>
            <p:spPr>
              <a:xfrm>
                <a:off x="399092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xmlns="" id="{08D7404E-CE30-47CE-B577-7236972197D8}"/>
                  </a:ext>
                </a:extLst>
              </p:cNvPr>
              <p:cNvSpPr/>
              <p:nvPr/>
            </p:nvSpPr>
            <p:spPr>
              <a:xfrm>
                <a:off x="4448523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xmlns="" id="{AD568B94-6469-4081-96C4-D15AFFE2C88C}"/>
                  </a:ext>
                </a:extLst>
              </p:cNvPr>
              <p:cNvSpPr/>
              <p:nvPr/>
            </p:nvSpPr>
            <p:spPr>
              <a:xfrm>
                <a:off x="4906122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xmlns="" id="{D5407708-0EB6-4843-B1D6-A74913C8E401}"/>
                      </a:ext>
                    </a:extLst>
                  </p:cNvPr>
                  <p:cNvSpPr/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7" name="Rectangle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xmlns="" id="{7C10CDCD-74E8-4EEF-997C-35C2CAB67707}"/>
                  </a:ext>
                </a:extLst>
              </p:cNvPr>
              <p:cNvSpPr/>
              <p:nvPr/>
            </p:nvSpPr>
            <p:spPr>
              <a:xfrm>
                <a:off x="4906122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xmlns="" id="{72167D93-A265-4D06-9569-5B21BD065D24}"/>
                  </a:ext>
                </a:extLst>
              </p:cNvPr>
              <p:cNvSpPr/>
              <p:nvPr/>
            </p:nvSpPr>
            <p:spPr>
              <a:xfrm>
                <a:off x="4448523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xmlns="" id="{C6EB4CF3-B799-47BE-84D1-14C957242475}"/>
                  </a:ext>
                </a:extLst>
              </p:cNvPr>
              <p:cNvSpPr/>
              <p:nvPr/>
            </p:nvSpPr>
            <p:spPr>
              <a:xfrm>
                <a:off x="4906122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xmlns="" id="{35C02D8B-9480-4A96-B5B4-720D18C24FBB}"/>
                  </a:ext>
                </a:extLst>
              </p:cNvPr>
              <p:cNvSpPr/>
              <p:nvPr/>
            </p:nvSpPr>
            <p:spPr>
              <a:xfrm>
                <a:off x="4448523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xmlns="" id="{062CB6D4-FB08-4322-8F90-C968078534F1}"/>
                  </a:ext>
                </a:extLst>
              </p:cNvPr>
              <p:cNvSpPr/>
              <p:nvPr/>
            </p:nvSpPr>
            <p:spPr>
              <a:xfrm>
                <a:off x="4906122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xmlns="" id="{12B4CC89-DC59-4864-B974-30F43EC1EF3C}"/>
                      </a:ext>
                    </a:extLst>
                  </p:cNvPr>
                  <p:cNvSpPr/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3" name="Rectangle 1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xmlns="" id="{03C49BD5-D6C9-46EE-B922-96D1B33C41BF}"/>
                      </a:ext>
                    </a:extLst>
                  </p:cNvPr>
                  <p:cNvSpPr/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e-IL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8" name="Rectangle 1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xmlns="" id="{7683FF58-121E-4779-AE67-2F8F61FF69B9}"/>
                      </a:ext>
                    </a:extLst>
                  </p:cNvPr>
                  <p:cNvSpPr/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xmlns="" id="{4FFEC513-0646-410C-9E60-88B73AD062C0}"/>
                  </a:ext>
                </a:extLst>
              </p:cNvPr>
              <p:cNvSpPr/>
              <p:nvPr/>
            </p:nvSpPr>
            <p:spPr>
              <a:xfrm>
                <a:off x="1703571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xmlns="" id="{2DD188E7-A83A-4981-8B21-A42AB2692AEA}"/>
                  </a:ext>
                </a:extLst>
              </p:cNvPr>
              <p:cNvSpPr/>
              <p:nvPr/>
            </p:nvSpPr>
            <p:spPr>
              <a:xfrm>
                <a:off x="2161170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xmlns="" id="{0DD6ECEE-ABC6-42E9-9496-CEE515D3B227}"/>
                  </a:ext>
                </a:extLst>
              </p:cNvPr>
              <p:cNvSpPr/>
              <p:nvPr/>
            </p:nvSpPr>
            <p:spPr>
              <a:xfrm>
                <a:off x="1703571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xmlns="" id="{80B0AAC1-06A9-42F3-B2BC-95412704367C}"/>
                  </a:ext>
                </a:extLst>
              </p:cNvPr>
              <p:cNvSpPr/>
              <p:nvPr/>
            </p:nvSpPr>
            <p:spPr>
              <a:xfrm>
                <a:off x="2161170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xmlns="" id="{D945EF51-324F-4BB6-8BEC-C11A842D3ECE}"/>
                  </a:ext>
                </a:extLst>
              </p:cNvPr>
              <p:cNvSpPr/>
              <p:nvPr/>
            </p:nvSpPr>
            <p:spPr>
              <a:xfrm>
                <a:off x="1703571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xmlns="" id="{66F734A6-9B7D-487F-B6E7-EE33C79DCB1D}"/>
                  </a:ext>
                </a:extLst>
              </p:cNvPr>
              <p:cNvSpPr/>
              <p:nvPr/>
            </p:nvSpPr>
            <p:spPr>
              <a:xfrm>
                <a:off x="2161170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3" name="Curved Connector 178">
                <a:extLst>
                  <a:ext uri="{FF2B5EF4-FFF2-40B4-BE49-F238E27FC236}">
                    <a16:creationId xmlns:a16="http://schemas.microsoft.com/office/drawing/2014/main" xmlns="" id="{91EA33C2-1A2B-47D9-AEDB-C15229DFE537}"/>
                  </a:ext>
                </a:extLst>
              </p:cNvPr>
              <p:cNvCxnSpPr/>
              <p:nvPr/>
            </p:nvCxnSpPr>
            <p:spPr>
              <a:xfrm rot="5400000" flipH="1" flipV="1">
                <a:off x="3762125" y="3834166"/>
                <a:ext cx="12700" cy="1830396"/>
              </a:xfrm>
              <a:prstGeom prst="curvedConnector3">
                <a:avLst>
                  <a:gd name="adj1" fmla="val 136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xmlns="" id="{5437A99D-C6E0-4A40-840C-CD6D8CD3B7E3}"/>
                  </a:ext>
                </a:extLst>
              </p:cNvPr>
              <p:cNvSpPr/>
              <p:nvPr/>
            </p:nvSpPr>
            <p:spPr>
              <a:xfrm>
                <a:off x="2160063" y="4671443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xmlns="" id="{532C57E6-E8F4-45D6-8FE7-98E3B01D10FC}"/>
                  </a:ext>
                </a:extLst>
              </p:cNvPr>
              <p:cNvSpPr/>
              <p:nvPr/>
            </p:nvSpPr>
            <p:spPr>
              <a:xfrm>
                <a:off x="1704210" y="467144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xmlns="" id="{DB1CD38E-9F8D-4E9E-91BE-A675E5BB5CF9}"/>
                      </a:ext>
                    </a:extLst>
                  </p:cNvPr>
                  <p:cNvSpPr/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Rectangle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7" name="Curved Connector 80">
                <a:extLst>
                  <a:ext uri="{FF2B5EF4-FFF2-40B4-BE49-F238E27FC236}">
                    <a16:creationId xmlns:a16="http://schemas.microsoft.com/office/drawing/2014/main" xmlns="" id="{39C37ACD-0E27-47D0-9A59-EB2D7F8C1648}"/>
                  </a:ext>
                </a:extLst>
              </p:cNvPr>
              <p:cNvCxnSpPr/>
              <p:nvPr/>
            </p:nvCxnSpPr>
            <p:spPr>
              <a:xfrm rot="16200000" flipH="1">
                <a:off x="3320405" y="3380568"/>
                <a:ext cx="2" cy="2744313"/>
              </a:xfrm>
              <a:prstGeom prst="curvedConnector3">
                <a:avLst>
                  <a:gd name="adj1" fmla="val -114300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xmlns="" id="{3CCDB0ED-FEB0-4C17-81CC-0F0EA736D153}"/>
                  </a:ext>
                </a:extLst>
              </p:cNvPr>
              <p:cNvSpPr/>
              <p:nvPr/>
            </p:nvSpPr>
            <p:spPr>
              <a:xfrm>
                <a:off x="1246339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xmlns="" id="{4A67D5A9-5DBF-4202-91D1-912CA003D06A}"/>
                  </a:ext>
                </a:extLst>
              </p:cNvPr>
              <p:cNvSpPr/>
              <p:nvPr/>
            </p:nvSpPr>
            <p:spPr>
              <a:xfrm>
                <a:off x="1246339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xmlns="" id="{BBEEF10C-D469-481B-B1C0-FB301E07A526}"/>
                  </a:ext>
                </a:extLst>
              </p:cNvPr>
              <p:cNvSpPr/>
              <p:nvPr/>
            </p:nvSpPr>
            <p:spPr>
              <a:xfrm>
                <a:off x="1246339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xmlns="" id="{9161E729-8C12-4637-86D5-D04AD5A4851D}"/>
                  </a:ext>
                </a:extLst>
              </p:cNvPr>
              <p:cNvSpPr/>
              <p:nvPr/>
            </p:nvSpPr>
            <p:spPr>
              <a:xfrm>
                <a:off x="1246339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Cross 191">
                <a:extLst>
                  <a:ext uri="{FF2B5EF4-FFF2-40B4-BE49-F238E27FC236}">
                    <a16:creationId xmlns:a16="http://schemas.microsoft.com/office/drawing/2014/main" xmlns="" id="{EFD88822-18BA-46A1-A2E9-8A6F2AC6D547}"/>
                  </a:ext>
                </a:extLst>
              </p:cNvPr>
              <p:cNvSpPr/>
              <p:nvPr/>
            </p:nvSpPr>
            <p:spPr>
              <a:xfrm>
                <a:off x="5703797" y="4946465"/>
                <a:ext cx="370011" cy="357636"/>
              </a:xfrm>
              <a:prstGeom prst="plus">
                <a:avLst>
                  <a:gd name="adj" fmla="val 44685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xmlns="" id="{D7F65355-3F70-4800-B0CF-1B7157F5F173}"/>
                  </a:ext>
                </a:extLst>
              </p:cNvPr>
              <p:cNvSpPr/>
              <p:nvPr/>
            </p:nvSpPr>
            <p:spPr>
              <a:xfrm>
                <a:off x="-84896" y="3312760"/>
                <a:ext cx="4321656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Forward 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9679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(Baum-Welch)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="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xmlns="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xmlns="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xmlns="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xmlns="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xmlns="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xmlns="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xmlns="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EFB96ED-67F7-4715-85CB-00BDBB93C24D}"/>
              </a:ext>
            </a:extLst>
          </p:cNvPr>
          <p:cNvGrpSpPr/>
          <p:nvPr/>
        </p:nvGrpSpPr>
        <p:grpSpPr>
          <a:xfrm>
            <a:off x="7363366" y="3351578"/>
            <a:ext cx="4535982" cy="2826856"/>
            <a:chOff x="6980386" y="2849258"/>
            <a:chExt cx="4535982" cy="2826856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xmlns="" id="{1735A956-5E24-4A28-9EC5-F50C744308AC}"/>
                </a:ext>
              </a:extLst>
            </p:cNvPr>
            <p:cNvGrpSpPr/>
            <p:nvPr/>
          </p:nvGrpSpPr>
          <p:grpSpPr>
            <a:xfrm>
              <a:off x="6980386" y="2849258"/>
              <a:ext cx="4535982" cy="2826856"/>
              <a:chOff x="6297102" y="3594383"/>
              <a:chExt cx="4535982" cy="282685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xmlns="" id="{93992CBF-7180-4279-9A06-FD9343435D13}"/>
                  </a:ext>
                </a:extLst>
              </p:cNvPr>
              <p:cNvSpPr/>
              <p:nvPr/>
            </p:nvSpPr>
            <p:spPr>
              <a:xfrm>
                <a:off x="6297102" y="3594383"/>
                <a:ext cx="4535982" cy="226568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xmlns="" id="{B81CD89F-5ACA-45FF-8532-FE5BA8520F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Parameters </a:t>
                    </a:r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2400" dirty="0">
                      <a:latin typeface="Arial Narrow" panose="020B06060202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055"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A52AEA12-5BBA-437E-AB72-97CCC04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025032" y="2966178"/>
              <a:ext cx="4420469" cy="206993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580688E-0623-4763-962B-2E567DBA41B7}"/>
              </a:ext>
            </a:extLst>
          </p:cNvPr>
          <p:cNvSpPr/>
          <p:nvPr/>
        </p:nvSpPr>
        <p:spPr>
          <a:xfrm>
            <a:off x="433214" y="2768295"/>
            <a:ext cx="1090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E-step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0F285A3D-A6E0-4CFE-8C09-C8C2F873C84B}"/>
              </a:ext>
            </a:extLst>
          </p:cNvPr>
          <p:cNvSpPr/>
          <p:nvPr/>
        </p:nvSpPr>
        <p:spPr>
          <a:xfrm>
            <a:off x="7102954" y="2768295"/>
            <a:ext cx="1223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M-step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D1C09C38-36D9-4870-B9F3-6B0D2CA46EDA}"/>
              </a:ext>
            </a:extLst>
          </p:cNvPr>
          <p:cNvSpPr/>
          <p:nvPr/>
        </p:nvSpPr>
        <p:spPr>
          <a:xfrm rot="10800000">
            <a:off x="5468980" y="5891203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64758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(Baum-Welch)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="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xmlns="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xmlns="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xmlns="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xmlns="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xmlns="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xmlns="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xmlns="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EFB96ED-67F7-4715-85CB-00BDBB93C24D}"/>
              </a:ext>
            </a:extLst>
          </p:cNvPr>
          <p:cNvGrpSpPr/>
          <p:nvPr/>
        </p:nvGrpSpPr>
        <p:grpSpPr>
          <a:xfrm>
            <a:off x="7363366" y="3351578"/>
            <a:ext cx="4535982" cy="2826856"/>
            <a:chOff x="6980386" y="2849258"/>
            <a:chExt cx="4535982" cy="2826856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xmlns="" id="{1735A956-5E24-4A28-9EC5-F50C744308AC}"/>
                </a:ext>
              </a:extLst>
            </p:cNvPr>
            <p:cNvGrpSpPr/>
            <p:nvPr/>
          </p:nvGrpSpPr>
          <p:grpSpPr>
            <a:xfrm>
              <a:off x="6980386" y="2849258"/>
              <a:ext cx="4535982" cy="2826856"/>
              <a:chOff x="6297102" y="3594383"/>
              <a:chExt cx="4535982" cy="282685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xmlns="" id="{93992CBF-7180-4279-9A06-FD9343435D13}"/>
                  </a:ext>
                </a:extLst>
              </p:cNvPr>
              <p:cNvSpPr/>
              <p:nvPr/>
            </p:nvSpPr>
            <p:spPr>
              <a:xfrm>
                <a:off x="6297102" y="3594383"/>
                <a:ext cx="4535982" cy="226568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xmlns="" id="{B81CD89F-5ACA-45FF-8532-FE5BA8520F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Parameters </a:t>
                    </a:r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2400" dirty="0">
                      <a:latin typeface="Arial Narrow" panose="020B06060202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055"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A52AEA12-5BBA-437E-AB72-97CCC04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025032" y="2966178"/>
              <a:ext cx="4420469" cy="206993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580688E-0623-4763-962B-2E567DBA41B7}"/>
              </a:ext>
            </a:extLst>
          </p:cNvPr>
          <p:cNvSpPr/>
          <p:nvPr/>
        </p:nvSpPr>
        <p:spPr>
          <a:xfrm>
            <a:off x="433214" y="2768295"/>
            <a:ext cx="1090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E-step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0F285A3D-A6E0-4CFE-8C09-C8C2F873C84B}"/>
              </a:ext>
            </a:extLst>
          </p:cNvPr>
          <p:cNvSpPr/>
          <p:nvPr/>
        </p:nvSpPr>
        <p:spPr>
          <a:xfrm>
            <a:off x="7102954" y="2768295"/>
            <a:ext cx="1223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M-step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xmlns="" id="{5AA0519B-C64B-46A4-A858-7DFFEF3273E1}"/>
              </a:ext>
            </a:extLst>
          </p:cNvPr>
          <p:cNvSpPr/>
          <p:nvPr/>
        </p:nvSpPr>
        <p:spPr>
          <a:xfrm>
            <a:off x="5363265" y="2747096"/>
            <a:ext cx="1509092" cy="454376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D1C09C38-36D9-4870-B9F3-6B0D2CA46EDA}"/>
              </a:ext>
            </a:extLst>
          </p:cNvPr>
          <p:cNvSpPr/>
          <p:nvPr/>
        </p:nvSpPr>
        <p:spPr>
          <a:xfrm rot="10800000">
            <a:off x="5468980" y="5891203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387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</a:t>
            </a:r>
            <a:r>
              <a:rPr lang="en-US" sz="2700" b="1" spc="600" dirty="0" smtClean="0">
                <a:ln>
                  <a:solidFill>
                    <a:schemeClr val="accent1"/>
                  </a:solidFill>
                </a:ln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TGTACGTTACTTTATTAATACGCGTATAAG</a:t>
            </a:r>
            <a:r>
              <a:rPr lang="en-US" sz="2700" b="1" spc="600" dirty="0" smtClean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24866" y="4586251"/>
            <a:ext cx="1519967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  <a:p>
            <a:pPr algn="r"/>
            <a:r>
              <a:rPr lang="en-US" sz="3400" b="1" dirty="0" smtClean="0">
                <a:solidFill>
                  <a:srgbClr val="0070C0"/>
                </a:solidFill>
              </a:rPr>
              <a:t>10-20%</a:t>
            </a:r>
          </a:p>
        </p:txBody>
      </p:sp>
      <p:sp>
        <p:nvSpPr>
          <p:cNvPr id="9" name="Rectangle 8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Pennacchio</a:t>
            </a:r>
            <a:r>
              <a:rPr lang="en-US" sz="2400" dirty="0" smtClean="0"/>
              <a:t> et al</a:t>
            </a:r>
            <a:r>
              <a:rPr lang="en-US" sz="2400" dirty="0"/>
              <a:t>., </a:t>
            </a:r>
            <a:r>
              <a:rPr lang="en-US" sz="2400" dirty="0" smtClean="0"/>
              <a:t>2015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8067983" y="4563101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Protein </a:t>
            </a:r>
            <a:r>
              <a:rPr lang="en-US" sz="3400" dirty="0">
                <a:solidFill>
                  <a:prstClr val="black"/>
                </a:solidFill>
              </a:rPr>
              <a:t>coding (exons)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Non-coding </a:t>
            </a:r>
            <a:r>
              <a:rPr lang="en-US" sz="3400" dirty="0">
                <a:solidFill>
                  <a:prstClr val="black"/>
                </a:solidFill>
              </a:rPr>
              <a:t>(introns)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Enhancers</a:t>
            </a:r>
            <a:endParaRPr lang="en-US" sz="34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87253" y="580009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Regulation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Genes</a:t>
            </a:r>
            <a:endParaRPr lang="en-US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52D29E1-7337-411C-B24D-2FA18AED20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54" y="0"/>
            <a:ext cx="7276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27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C2389-3AED-49F4-BFCF-9B0BAD5C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Regularization</a:t>
            </a:r>
            <a:endParaRPr lang="en-IL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6BEE0417-4322-45AA-AB49-ADF79FB92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567"/>
            <a:ext cx="12192000" cy="47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469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E7206A1E-B633-4F4A-8C3C-77D75969C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8" y="268373"/>
            <a:ext cx="12192000" cy="64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740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77">
            <a:extLst>
              <a:ext uri="{FF2B5EF4-FFF2-40B4-BE49-F238E27FC236}">
                <a16:creationId xmlns:a16="http://schemas.microsoft.com/office/drawing/2014/main" xmlns="" id="{E9318123-0069-4547-9CBF-BF5CCD21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36" y="0"/>
            <a:ext cx="9083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26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Picture 597">
            <a:extLst>
              <a:ext uri="{FF2B5EF4-FFF2-40B4-BE49-F238E27FC236}">
                <a16:creationId xmlns:a16="http://schemas.microsoft.com/office/drawing/2014/main" xmlns="" id="{3B116998-A866-4BB8-A79C-53776796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9" y="0"/>
            <a:ext cx="10527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56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1" y="373587"/>
            <a:ext cx="11455646" cy="5952744"/>
          </a:xfrm>
          <a:prstGeom prst="rect">
            <a:avLst/>
          </a:prstGeom>
        </p:spPr>
      </p:pic>
      <p:sp>
        <p:nvSpPr>
          <p:cNvPr id="171" name="Rectangle 170"/>
          <p:cNvSpPr/>
          <p:nvPr/>
        </p:nvSpPr>
        <p:spPr>
          <a:xfrm flipH="1">
            <a:off x="1938090" y="3571689"/>
            <a:ext cx="9582049" cy="390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 flipH="1">
            <a:off x="7127737" y="725030"/>
            <a:ext cx="3683667" cy="21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4" name="Rectangle 173"/>
          <p:cNvSpPr/>
          <p:nvPr/>
        </p:nvSpPr>
        <p:spPr>
          <a:xfrm flipH="1">
            <a:off x="2150099" y="825225"/>
            <a:ext cx="2958247" cy="27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 flipH="1">
            <a:off x="10486325" y="863031"/>
            <a:ext cx="687791" cy="584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 flipH="1">
            <a:off x="10976596" y="1291179"/>
            <a:ext cx="1577354" cy="4604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 flipH="1">
            <a:off x="10405042" y="3621281"/>
            <a:ext cx="1577354" cy="910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 flipH="1">
            <a:off x="2265563" y="3859957"/>
            <a:ext cx="9582049" cy="342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 flipH="1">
            <a:off x="1718274" y="3588955"/>
            <a:ext cx="1570722" cy="18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 flipH="1">
            <a:off x="1941309" y="3789569"/>
            <a:ext cx="1570722" cy="18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 flipH="1">
            <a:off x="4184292" y="614516"/>
            <a:ext cx="3683667" cy="204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2" name="Rectangle 181"/>
          <p:cNvSpPr/>
          <p:nvPr/>
        </p:nvSpPr>
        <p:spPr>
          <a:xfrm flipH="1">
            <a:off x="2150099" y="633901"/>
            <a:ext cx="4359648" cy="27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3" name="Rectangle 182"/>
          <p:cNvSpPr/>
          <p:nvPr/>
        </p:nvSpPr>
        <p:spPr>
          <a:xfrm flipH="1">
            <a:off x="1942059" y="610065"/>
            <a:ext cx="1310807" cy="27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 flipH="1">
            <a:off x="1965874" y="908825"/>
            <a:ext cx="549820" cy="4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 flipH="1">
            <a:off x="2679583" y="210670"/>
            <a:ext cx="7330503" cy="387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Umbilical Vein Endothelial (E122) vs Monocyte (E124)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91932" y="951322"/>
            <a:ext cx="2161514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H3K27ac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879781" y="2286630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ChromHMM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892817" y="4038880"/>
            <a:ext cx="2160836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H3K27ac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878284" y="4960161"/>
            <a:ext cx="2171976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DNase-I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878284" y="2736888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916576" y="5689713"/>
            <a:ext cx="1018835" cy="30777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GB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hg19:chr1</a:t>
            </a:r>
            <a:endParaRPr lang="en-US" sz="14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928" y="1318229"/>
            <a:ext cx="1650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Umbilical Vein</a:t>
            </a:r>
          </a:p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Endothelial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4451" y="4564791"/>
            <a:ext cx="115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Monocyte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91932" y="1842463"/>
            <a:ext cx="2161513" cy="3720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DNase-I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891800" y="5364077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ChromHMM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891932" y="3330952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Viterbi Path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12225" y="2861165"/>
            <a:ext cx="12584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</a:t>
            </a:r>
          </a:p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Prediction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1926660" y="497933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926984" y="396203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930470" y="189768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26984" y="87276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1922469" y="2496390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925460" y="1471851"/>
            <a:ext cx="8874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1922619" y="5581983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 flipV="1">
            <a:off x="1921419" y="4554777"/>
            <a:ext cx="8874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930470" y="3521442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930470" y="2861152"/>
            <a:ext cx="0" cy="659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8445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23928" y="210670"/>
            <a:ext cx="12934396" cy="6115661"/>
            <a:chOff x="-238022" y="334495"/>
            <a:chExt cx="12934396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1" y="497412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6765787" y="848855"/>
              <a:ext cx="3683667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1788149" y="757726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317633" y="334495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516334" y="2860713"/>
              <a:ext cx="218004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Probability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554626" y="5813538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-238022" y="1442054"/>
              <a:ext cx="16500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</a:t>
              </a:r>
            </a:p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Endothelial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2501" y="4688616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0275" y="2984990"/>
              <a:ext cx="125848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</a:t>
              </a:r>
            </a:p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Prediction</a:t>
              </a: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565034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568520" y="202151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565034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560519" y="2620215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563510" y="159567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560669" y="570580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559469" y="4678602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56852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/>
            <p:cNvSpPr/>
            <p:nvPr/>
          </p:nvSpPr>
          <p:spPr>
            <a:xfrm flipH="1">
              <a:off x="5350623" y="3691116"/>
              <a:ext cx="993794" cy="107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sz="5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5064411" y="929368"/>
              <a:ext cx="1701378" cy="272458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771393" y="3831489"/>
              <a:ext cx="280631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DIX1</a:t>
              </a: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 flipV="1">
              <a:off x="5718949" y="3667502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 flipV="1">
              <a:off x="5712801" y="3911498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 189"/>
            <p:cNvSpPr/>
            <p:nvPr/>
          </p:nvSpPr>
          <p:spPr>
            <a:xfrm>
              <a:off x="6180914" y="3829925"/>
              <a:ext cx="339563" cy="103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1" name="Straight Arrow Connector 190"/>
            <p:cNvCxnSpPr/>
            <p:nvPr/>
          </p:nvCxnSpPr>
          <p:spPr>
            <a:xfrm flipV="1">
              <a:off x="6125306" y="3665936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 flipV="1">
              <a:off x="6119158" y="3911350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ectangle 192"/>
            <p:cNvSpPr/>
            <p:nvPr/>
          </p:nvSpPr>
          <p:spPr>
            <a:xfrm flipH="1">
              <a:off x="5129166" y="3831488"/>
              <a:ext cx="350233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4" name="Straight Arrow Connector 193"/>
            <p:cNvCxnSpPr/>
            <p:nvPr/>
          </p:nvCxnSpPr>
          <p:spPr>
            <a:xfrm flipH="1" flipV="1">
              <a:off x="5500107" y="3669618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V="1">
              <a:off x="5464157" y="3915031"/>
              <a:ext cx="4232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/>
            <p:cNvSpPr/>
            <p:nvPr/>
          </p:nvSpPr>
          <p:spPr>
            <a:xfrm>
              <a:off x="5706092" y="3290127"/>
              <a:ext cx="345355" cy="12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 flipH="1">
              <a:off x="5662002" y="3352167"/>
              <a:ext cx="0" cy="2054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656046" y="3354226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5260170" y="3308682"/>
              <a:ext cx="0" cy="25682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 flipV="1">
              <a:off x="5250071" y="3348464"/>
              <a:ext cx="4008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/>
            <p:cNvSpPr/>
            <p:nvPr/>
          </p:nvSpPr>
          <p:spPr>
            <a:xfrm>
              <a:off x="5101653" y="3290179"/>
              <a:ext cx="360774" cy="130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FOXQ1</a:t>
              </a: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201997" y="3294255"/>
              <a:ext cx="338734" cy="1308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203" name="Straight Arrow Connector 202"/>
            <p:cNvCxnSpPr/>
            <p:nvPr/>
          </p:nvCxnSpPr>
          <p:spPr>
            <a:xfrm flipH="1">
              <a:off x="6153271" y="3357679"/>
              <a:ext cx="4164" cy="20616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 flipV="1">
              <a:off x="6153271" y="3363568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547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137884-53B0-4872-B5A5-DFF5D1B1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255759-73ED-4C25-95C4-E9278283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3FFB5A5-7CD5-45E3-9CAD-12097351F444}"/>
              </a:ext>
            </a:extLst>
          </p:cNvPr>
          <p:cNvGrpSpPr/>
          <p:nvPr/>
        </p:nvGrpSpPr>
        <p:grpSpPr>
          <a:xfrm>
            <a:off x="-236964" y="336708"/>
            <a:ext cx="12928667" cy="6118956"/>
            <a:chOff x="-236964" y="336708"/>
            <a:chExt cx="12928667" cy="6118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3067F7EC-C67B-44F0-92A2-C4F87694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54052" cy="59527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29409658-A6C8-43A5-BD86-F1070922F33D}"/>
                </a:ext>
              </a:extLst>
            </p:cNvPr>
            <p:cNvSpPr/>
            <p:nvPr/>
          </p:nvSpPr>
          <p:spPr>
            <a:xfrm flipH="1">
              <a:off x="2967696" y="336708"/>
              <a:ext cx="6256607" cy="35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Gastric (E094) vs </a:t>
              </a:r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7EF67CA3-D677-4E8D-9361-31F9AE46C57C}"/>
                </a:ext>
              </a:extLst>
            </p:cNvPr>
            <p:cNvSpPr/>
            <p:nvPr/>
          </p:nvSpPr>
          <p:spPr>
            <a:xfrm flipH="1">
              <a:off x="1576138" y="3695514"/>
              <a:ext cx="4678357" cy="533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A3C2836-D372-4A9A-A4F5-AF8F2164B110}"/>
                </a:ext>
              </a:extLst>
            </p:cNvPr>
            <p:cNvSpPr/>
            <p:nvPr/>
          </p:nvSpPr>
          <p:spPr>
            <a:xfrm flipH="1">
              <a:off x="6796822" y="792118"/>
              <a:ext cx="3652631" cy="274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0E5F57C-88E2-4FAE-8B86-24799D84E0C8}"/>
                </a:ext>
              </a:extLst>
            </p:cNvPr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1D5E799-4F45-4F68-83CB-1B288F9BD13A}"/>
                </a:ext>
              </a:extLst>
            </p:cNvPr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3C0BE1EB-FE98-4982-B710-2E54DE958B8C}"/>
                </a:ext>
              </a:extLst>
            </p:cNvPr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705DE66-8013-4C2A-9CDE-E5EF1FC97D4E}"/>
                </a:ext>
              </a:extLst>
            </p:cNvPr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BE7A085-BA21-421C-B28A-E65AE1ED2F6F}"/>
                </a:ext>
              </a:extLst>
            </p:cNvPr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3E398E82-35E9-4225-942E-09E8335D5099}"/>
                </a:ext>
              </a:extLst>
            </p:cNvPr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9797DCCE-89AF-4C74-ACC5-45B8A2473180}"/>
                </a:ext>
              </a:extLst>
            </p:cNvPr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E4A36F2-3ED7-451D-9A80-0459D8686432}"/>
                </a:ext>
              </a:extLst>
            </p:cNvPr>
            <p:cNvSpPr/>
            <p:nvPr/>
          </p:nvSpPr>
          <p:spPr>
            <a:xfrm flipH="1">
              <a:off x="1788149" y="765976"/>
              <a:ext cx="5306580" cy="2675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2BD8C01-A9B5-4AD7-8911-396EDAF7E2E3}"/>
                </a:ext>
              </a:extLst>
            </p:cNvPr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A93285EE-69BE-4B51-B88B-3AC3CB6E98F8}"/>
                </a:ext>
              </a:extLst>
            </p:cNvPr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97F9B3DD-F51B-4EF0-B030-CE9DD61E69EE}"/>
                </a:ext>
              </a:extLst>
            </p:cNvPr>
            <p:cNvSpPr/>
            <p:nvPr/>
          </p:nvSpPr>
          <p:spPr>
            <a:xfrm flipH="1">
              <a:off x="6495549" y="3667244"/>
              <a:ext cx="4678357" cy="453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CE1D8628-DACF-4F3C-994C-4FD90FB15DCC}"/>
                </a:ext>
              </a:extLst>
            </p:cNvPr>
            <p:cNvSpPr/>
            <p:nvPr/>
          </p:nvSpPr>
          <p:spPr>
            <a:xfrm flipH="1">
              <a:off x="6101193" y="3667243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8029E228-CD3C-4D7A-A447-5F7D00BA2AA0}"/>
                </a:ext>
              </a:extLst>
            </p:cNvPr>
            <p:cNvSpPr/>
            <p:nvPr/>
          </p:nvSpPr>
          <p:spPr>
            <a:xfrm flipH="1">
              <a:off x="5822686" y="3740712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2E6103D6-8FE2-4ABC-8D20-A2017FB11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1" t="87366" r="9192" b="11866"/>
            <a:stretch/>
          </p:blipFill>
          <p:spPr>
            <a:xfrm>
              <a:off x="1469390" y="5688330"/>
              <a:ext cx="9006840" cy="457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DEADF50A-47FE-4DE7-87F2-333A3D81C7B5}"/>
                </a:ext>
              </a:extLst>
            </p:cNvPr>
            <p:cNvSpPr/>
            <p:nvPr/>
          </p:nvSpPr>
          <p:spPr>
            <a:xfrm>
              <a:off x="9515259" y="5825113"/>
              <a:ext cx="11207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hg19:chr5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5C5FB385-DEC4-4A93-8FF1-20F3E67C65DD}"/>
                </a:ext>
              </a:extLst>
            </p:cNvPr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E0FC405A-BB4B-43F0-966F-3E4A62B0209E}"/>
                </a:ext>
              </a:extLst>
            </p:cNvPr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8D99476B-5212-4A5E-A6DC-7B0805D3CB24}"/>
                </a:ext>
              </a:extLst>
            </p:cNvPr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F2BA9681-1ECA-4D01-90C1-1A8E08A3334A}"/>
                </a:ext>
              </a:extLst>
            </p:cNvPr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BE31283B-9823-4260-9FBE-E730677EEEDA}"/>
                </a:ext>
              </a:extLst>
            </p:cNvPr>
            <p:cNvSpPr/>
            <p:nvPr/>
          </p:nvSpPr>
          <p:spPr>
            <a:xfrm>
              <a:off x="10505814" y="3102698"/>
              <a:ext cx="2180040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0DD14AD5-0166-4FA4-98AE-6A077C5804D7}"/>
                </a:ext>
              </a:extLst>
            </p:cNvPr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0E800EE-F5A0-4D53-8C3C-556AA26C1A7C}"/>
                </a:ext>
              </a:extLst>
            </p:cNvPr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2B271D0A-9373-41E6-9E6B-FB0650BB5B3B}"/>
                </a:ext>
              </a:extLst>
            </p:cNvPr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75DCABAE-FA14-4082-A9BA-463EA16DF548}"/>
                </a:ext>
              </a:extLst>
            </p:cNvPr>
            <p:cNvSpPr/>
            <p:nvPr/>
          </p:nvSpPr>
          <p:spPr>
            <a:xfrm>
              <a:off x="482973" y="151594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Gastric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4D853C8-269C-44BD-846B-7F32BAC0EE1A}"/>
                </a:ext>
              </a:extLst>
            </p:cNvPr>
            <p:cNvSpPr/>
            <p:nvPr/>
          </p:nvSpPr>
          <p:spPr>
            <a:xfrm>
              <a:off x="-236964" y="4660908"/>
              <a:ext cx="16033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2706DB04-6BC2-4E82-A999-7943A7D1627E}"/>
                </a:ext>
              </a:extLst>
            </p:cNvPr>
            <p:cNvSpPr/>
            <p:nvPr/>
          </p:nvSpPr>
          <p:spPr>
            <a:xfrm>
              <a:off x="111507" y="2963475"/>
              <a:ext cx="12875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</a:t>
              </a:r>
            </a:p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Prediction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8A6EF6A2-F6B0-4E9E-AC0C-3B1814720D81}"/>
                </a:ext>
              </a:extLst>
            </p:cNvPr>
            <p:cNvCxnSpPr/>
            <p:nvPr/>
          </p:nvCxnSpPr>
          <p:spPr>
            <a:xfrm flipH="1" flipV="1">
              <a:off x="1559469" y="468215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6A4C00D-433A-4C7E-97C8-273D5718F2C5}"/>
                </a:ext>
              </a:extLst>
            </p:cNvPr>
            <p:cNvCxnSpPr/>
            <p:nvPr/>
          </p:nvCxnSpPr>
          <p:spPr>
            <a:xfrm flipH="1" flipV="1">
              <a:off x="1562574" y="365200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E851BFF5-EB2B-465E-915A-8215E0DAE910}"/>
                </a:ext>
              </a:extLst>
            </p:cNvPr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AA7C6417-DAE3-4994-A734-B3E2C814A0BA}"/>
                </a:ext>
              </a:extLst>
            </p:cNvPr>
            <p:cNvCxnSpPr/>
            <p:nvPr/>
          </p:nvCxnSpPr>
          <p:spPr>
            <a:xfrm>
              <a:off x="156351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88B8FDD6-DCB7-43E8-A212-24752125CDAC}"/>
                </a:ext>
              </a:extLst>
            </p:cNvPr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A67BC801-84F8-4D1C-9319-C69592D34E3B}"/>
                </a:ext>
              </a:extLst>
            </p:cNvPr>
            <p:cNvCxnSpPr/>
            <p:nvPr/>
          </p:nvCxnSpPr>
          <p:spPr>
            <a:xfrm>
              <a:off x="156351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C24D54FB-01CD-410C-8389-A3778694458E}"/>
                </a:ext>
              </a:extLst>
            </p:cNvPr>
            <p:cNvCxnSpPr/>
            <p:nvPr/>
          </p:nvCxnSpPr>
          <p:spPr>
            <a:xfrm flipH="1" flipV="1">
              <a:off x="1564710" y="261424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AAF38C03-8044-4D4E-8E48-CF1D57762BF0}"/>
                </a:ext>
              </a:extLst>
            </p:cNvPr>
            <p:cNvCxnSpPr/>
            <p:nvPr/>
          </p:nvCxnSpPr>
          <p:spPr>
            <a:xfrm flipH="1" flipV="1">
              <a:off x="1563510" y="158932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374FC0D-B2C8-4E3B-AFC8-F9CC6434304A}"/>
                </a:ext>
              </a:extLst>
            </p:cNvPr>
            <p:cNvCxnSpPr/>
            <p:nvPr/>
          </p:nvCxnSpPr>
          <p:spPr>
            <a:xfrm flipH="1" flipV="1">
              <a:off x="1560669" y="569183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06A38744-43A0-4789-B19A-5FC09332956E}"/>
                </a:ext>
              </a:extLst>
            </p:cNvPr>
            <p:cNvCxnSpPr/>
            <p:nvPr/>
          </p:nvCxnSpPr>
          <p:spPr>
            <a:xfrm>
              <a:off x="1564710" y="299259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xmlns="" id="{16E5FE31-2BE2-4FD1-A3FF-38AA92723AB1}"/>
                </a:ext>
              </a:extLst>
            </p:cNvPr>
            <p:cNvCxnSpPr/>
            <p:nvPr/>
          </p:nvCxnSpPr>
          <p:spPr>
            <a:xfrm flipH="1" flipV="1">
              <a:off x="6993618" y="3332443"/>
              <a:ext cx="32580" cy="38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7368F86C-835E-4674-B552-EEF566F8856F}"/>
                </a:ext>
              </a:extLst>
            </p:cNvPr>
            <p:cNvSpPr/>
            <p:nvPr/>
          </p:nvSpPr>
          <p:spPr>
            <a:xfrm>
              <a:off x="5021580" y="2975917"/>
              <a:ext cx="2209800" cy="274289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14E2657C-2EEE-4E20-AC4A-FA2949EAD5FC}"/>
                </a:ext>
              </a:extLst>
            </p:cNvPr>
            <p:cNvSpPr/>
            <p:nvPr/>
          </p:nvSpPr>
          <p:spPr>
            <a:xfrm flipH="1">
              <a:off x="5737526" y="3380535"/>
              <a:ext cx="28077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GSC2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xmlns="" id="{D0E6427C-8369-4FA5-819E-75E9830B963F}"/>
                </a:ext>
              </a:extLst>
            </p:cNvPr>
            <p:cNvCxnSpPr/>
            <p:nvPr/>
          </p:nvCxnSpPr>
          <p:spPr>
            <a:xfrm flipH="1">
              <a:off x="6089590" y="3442628"/>
              <a:ext cx="0" cy="11411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A9769774-F29E-40D8-A795-60143016A511}"/>
                </a:ext>
              </a:extLst>
            </p:cNvPr>
            <p:cNvCxnSpPr/>
            <p:nvPr/>
          </p:nvCxnSpPr>
          <p:spPr>
            <a:xfrm>
              <a:off x="6003851" y="3440255"/>
              <a:ext cx="9116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EC99B025-83E8-409A-9110-8A57F0B8D2E2}"/>
                </a:ext>
              </a:extLst>
            </p:cNvPr>
            <p:cNvSpPr/>
            <p:nvPr/>
          </p:nvSpPr>
          <p:spPr>
            <a:xfrm flipH="1">
              <a:off x="6052973" y="3273552"/>
              <a:ext cx="29211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0B5651DE-0335-44CC-B26B-150174A31122}"/>
                </a:ext>
              </a:extLst>
            </p:cNvPr>
            <p:cNvCxnSpPr/>
            <p:nvPr/>
          </p:nvCxnSpPr>
          <p:spPr>
            <a:xfrm flipH="1">
              <a:off x="6384060" y="3342566"/>
              <a:ext cx="0" cy="21950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xmlns="" id="{020EA113-D7BA-4737-A4CD-F3E22D163A19}"/>
                </a:ext>
              </a:extLst>
            </p:cNvPr>
            <p:cNvCxnSpPr/>
            <p:nvPr/>
          </p:nvCxnSpPr>
          <p:spPr>
            <a:xfrm>
              <a:off x="6343182" y="3342894"/>
              <a:ext cx="46947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97103A6F-8C91-416B-A6DC-751A3C581F79}"/>
                </a:ext>
              </a:extLst>
            </p:cNvPr>
            <p:cNvSpPr/>
            <p:nvPr/>
          </p:nvSpPr>
          <p:spPr>
            <a:xfrm>
              <a:off x="6510758" y="3273552"/>
              <a:ext cx="28606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DAD4CCB0-D4F3-4D30-A35D-F7EC6B57368E}"/>
                </a:ext>
              </a:extLst>
            </p:cNvPr>
            <p:cNvCxnSpPr/>
            <p:nvPr/>
          </p:nvCxnSpPr>
          <p:spPr>
            <a:xfrm flipH="1">
              <a:off x="6475531" y="3336939"/>
              <a:ext cx="0" cy="22512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xmlns="" id="{7DE2344B-B24B-4E79-93E6-81BE5A163B05}"/>
                </a:ext>
              </a:extLst>
            </p:cNvPr>
            <p:cNvCxnSpPr/>
            <p:nvPr/>
          </p:nvCxnSpPr>
          <p:spPr>
            <a:xfrm flipH="1">
              <a:off x="6469863" y="3342566"/>
              <a:ext cx="4197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xmlns="" id="{DC541F9E-7387-4066-B04B-A0272A2D2FCE}"/>
                </a:ext>
              </a:extLst>
            </p:cNvPr>
            <p:cNvCxnSpPr/>
            <p:nvPr/>
          </p:nvCxnSpPr>
          <p:spPr>
            <a:xfrm flipH="1">
              <a:off x="6998698" y="3332443"/>
              <a:ext cx="1048" cy="22923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1F5503F9-2C93-4817-A6E8-8337A2965D22}"/>
                </a:ext>
              </a:extLst>
            </p:cNvPr>
            <p:cNvSpPr/>
            <p:nvPr/>
          </p:nvSpPr>
          <p:spPr>
            <a:xfrm flipH="1">
              <a:off x="6899706" y="3273552"/>
              <a:ext cx="19502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316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953786" y="276621"/>
            <a:ext cx="13645489" cy="6174718"/>
            <a:chOff x="-953786" y="276621"/>
            <a:chExt cx="13645489" cy="617471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61098" cy="5948419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7603327" y="848855"/>
              <a:ext cx="2846126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flipH="1">
              <a:off x="1788149" y="757726"/>
              <a:ext cx="4956246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2294483" y="276621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 vs Ovary (E097)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 flipH="1">
              <a:off x="6875003" y="770671"/>
              <a:ext cx="584524" cy="261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flipH="1">
              <a:off x="7256845" y="848854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flipH="1">
              <a:off x="6691573" y="792118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515259" y="5717392"/>
              <a:ext cx="11207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505814" y="3102698"/>
              <a:ext cx="2180040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Probability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-161173" y="1532571"/>
              <a:ext cx="16033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40488" y="4669663"/>
              <a:ext cx="772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Ovary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-953786" y="3082819"/>
              <a:ext cx="2370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Prediction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56732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156732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H="1" flipV="1">
              <a:off x="1564710" y="260916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H="1" flipV="1">
              <a:off x="1563510" y="159186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H="1" flipV="1">
              <a:off x="1560669" y="570199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H="1" flipV="1">
              <a:off x="1559469" y="467961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156471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10189102" y="827581"/>
              <a:ext cx="249152" cy="2822223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31839" y="824333"/>
              <a:ext cx="2990728" cy="2828721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789711" y="3275332"/>
              <a:ext cx="1066177" cy="277080"/>
              <a:chOff x="7804951" y="3379472"/>
              <a:chExt cx="1066177" cy="27708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838694" y="3379472"/>
                <a:ext cx="487589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POU5F1B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H="1">
                <a:off x="7808580" y="3433753"/>
                <a:ext cx="0" cy="22071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7804951" y="3437984"/>
                <a:ext cx="40305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 flipH="1">
                <a:off x="8418194" y="3381377"/>
                <a:ext cx="415817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NFATC2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8866000" y="3437966"/>
                <a:ext cx="2407" cy="21858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8831018" y="3437966"/>
                <a:ext cx="40110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3106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3956</TotalTime>
  <Words>4526</Words>
  <Application>Microsoft Office PowerPoint</Application>
  <PresentationFormat>Widescreen</PresentationFormat>
  <Paragraphs>2352</Paragraphs>
  <Slides>98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HOP-HMM</vt:lpstr>
      <vt:lpstr>Outlines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Importance of Genes</vt:lpstr>
      <vt:lpstr>Importance of Genes Regulation</vt:lpstr>
      <vt:lpstr>What Enhancers Do?</vt:lpstr>
      <vt:lpstr>What Enhancers Do?</vt:lpstr>
      <vt:lpstr>What Enhancers Do?</vt:lpstr>
      <vt:lpstr>What Enhancers Do?</vt:lpstr>
      <vt:lpstr>What Enhancers Do?</vt:lpstr>
      <vt:lpstr>What Enhancers Do?</vt:lpstr>
      <vt:lpstr>What Enhancers Do?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So Far…</vt:lpstr>
      <vt:lpstr>So Far…</vt:lpstr>
      <vt:lpstr>Finding Enhancers: Epigenetic Way</vt:lpstr>
      <vt:lpstr>Finding Enhancers: Epigenetic Way</vt:lpstr>
      <vt:lpstr>Finding Enhancers: Epigenetic Way</vt:lpstr>
      <vt:lpstr>Finding Enhancers: Epigenetic Way</vt:lpstr>
      <vt:lpstr>Finding Enhancers: Epigenetic Way</vt:lpstr>
      <vt:lpstr>PowerPoint Presentation</vt:lpstr>
      <vt:lpstr>PowerPoint Presentation</vt:lpstr>
      <vt:lpstr>PowerPoint Presentation</vt:lpstr>
      <vt:lpstr>PowerPoint Presentation</vt:lpstr>
      <vt:lpstr>T</vt:lpstr>
      <vt:lpstr>T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PowerPoint Presentation</vt:lpstr>
      <vt:lpstr>PowerPoint Presentation</vt:lpstr>
      <vt:lpstr>Hidden Markov Model</vt:lpstr>
      <vt:lpstr>Sequence Annotation Markov Model</vt:lpstr>
      <vt:lpstr>Hidden Markov Model</vt:lpstr>
      <vt:lpstr>Hidden Markov Model</vt:lpstr>
      <vt:lpstr>Hidden Markov Model</vt:lpstr>
      <vt:lpstr>TODO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Posterior Probability</vt:lpstr>
      <vt:lpstr>Posterior Probability</vt:lpstr>
      <vt:lpstr>Posterior Probability- What is it?</vt:lpstr>
      <vt:lpstr>Posterior Probability- What is it?</vt:lpstr>
      <vt:lpstr>Posterior Probability- What is it?</vt:lpstr>
      <vt:lpstr>Posterior Probability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</vt:lpstr>
      <vt:lpstr>Posterior Probability (HOP-HMM)</vt:lpstr>
      <vt:lpstr>Posterior Probability (HOP-HMM)</vt:lpstr>
      <vt:lpstr>PowerPoint Presentation</vt:lpstr>
      <vt:lpstr>EM (Baum-Welch)</vt:lpstr>
      <vt:lpstr>EM (Baum-Welch)</vt:lpstr>
      <vt:lpstr>PowerPoint Presentation</vt:lpstr>
      <vt:lpstr>EM 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45</cp:revision>
  <dcterms:created xsi:type="dcterms:W3CDTF">2020-05-23T10:10:02Z</dcterms:created>
  <dcterms:modified xsi:type="dcterms:W3CDTF">2020-06-19T08:41:25Z</dcterms:modified>
</cp:coreProperties>
</file>